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omments/modernComment_145_C45837DB.xml" ContentType="application/vnd.ms-powerpoint.comments+xml"/>
  <Override PartName="/ppt/comments/modernComment_151_D10BD4B6.xml" ContentType="application/vnd.ms-powerpoint.comments+xml"/>
  <Override PartName="/ppt/comments/modernComment_17A_3649169D.xml" ContentType="application/vnd.ms-powerpoint.comments+xml"/>
  <Override PartName="/ppt/comments/modernComment_13C_20CFEC70.xml" ContentType="application/vnd.ms-powerpoint.comments+xml"/>
  <Override PartName="/ppt/comments/modernComment_138_DD89A479.xml" ContentType="application/vnd.ms-powerpoint.comments+xml"/>
  <Override PartName="/ppt/comments/modernComment_140_44AA704B.xml" ContentType="application/vnd.ms-powerpoint.comments+xml"/>
  <Override PartName="/ppt/comments/modernComment_189_E513D91A.xml" ContentType="application/vnd.ms-powerpoint.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49_B0B07178.xml" ContentType="application/vnd.ms-powerpoint.comments+xml"/>
  <Override PartName="/ppt/comments/modernComment_160_289DA21.xml" ContentType="application/vnd.ms-powerpoint.comments+xml"/>
  <Override PartName="/ppt/comments/modernComment_14A_E4257F17.xml" ContentType="application/vnd.ms-powerpoint.comments+xml"/>
  <Override PartName="/ppt/comments/modernComment_136_41EABCEB.xml" ContentType="application/vnd.ms-powerpoint.comment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comments/modernComment_14C_F771415F.xml" ContentType="application/vnd.ms-powerpoint.comments+xml"/>
  <Override PartName="/ppt/notesSlides/notesSlide4.xml" ContentType="application/vnd.openxmlformats-officedocument.presentationml.notesSlide+xml"/>
  <Override PartName="/ppt/comments/modernComment_16A_D06E7297.xml" ContentType="application/vnd.ms-powerpoint.comments+xml"/>
  <Override PartName="/ppt/comments/modernComment_166_C6F8FB1C.xml" ContentType="application/vnd.ms-powerpoint.comments+xml"/>
  <Override PartName="/ppt/comments/modernComment_15A_61153DFD.xml" ContentType="application/vnd.ms-powerpoint.comments+xml"/>
  <Override PartName="/ppt/comments/modernComment_169_DF13FB32.xml" ContentType="application/vnd.ms-powerpoint.comments+xml"/>
  <Override PartName="/ppt/comments/modernComment_156_2102E99B.xml" ContentType="application/vnd.ms-powerpoint.comments+xml"/>
  <Override PartName="/ppt/comments/modernComment_154_3B5FF363.xml" ContentType="application/vnd.ms-powerpoint.comments+xml"/>
  <Override PartName="/ppt/comments/modernComment_164_4C4E30B4.xml" ContentType="application/vnd.ms-powerpoint.comments+xml"/>
  <Override PartName="/ppt/comments/modernComment_157_ABDE2398.xml" ContentType="application/vnd.ms-powerpoint.comments+xml"/>
  <Override PartName="/ppt/comments/modernComment_14B_5D5DEAE1.xml" ContentType="application/vnd.ms-powerpoint.comments+xml"/>
  <Override PartName="/ppt/comments/modernComment_172_9BB48AC3.xml" ContentType="application/vnd.ms-powerpoint.comments+xml"/>
  <Override PartName="/ppt/comments/modernComment_163_18068E2D.xml" ContentType="application/vnd.ms-powerpoint.comments+xml"/>
  <Override PartName="/ppt/comments/modernComment_188_6084D767.xml" ContentType="application/vnd.ms-powerpoint.comments+xml"/>
  <Override PartName="/ppt/comments/modernComment_176_40BF2D2E.xml" ContentType="application/vnd.ms-powerpoint.comments+xml"/>
  <Override PartName="/ppt/comments/modernComment_186_BA4C5B59.xml" ContentType="application/vnd.ms-powerpoint.comments+xml"/>
  <Override PartName="/ppt/comments/modernComment_162_5E6443FF.xml" ContentType="application/vnd.ms-powerpoint.comments+xml"/>
  <Override PartName="/ppt/comments/modernComment_185_E6B54C0D.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notesMasterIdLst>
    <p:notesMasterId r:id="rId83"/>
  </p:notesMasterIdLst>
  <p:sldIdLst>
    <p:sldId id="256" r:id="rId2"/>
    <p:sldId id="257" r:id="rId3"/>
    <p:sldId id="373" r:id="rId4"/>
    <p:sldId id="258" r:id="rId5"/>
    <p:sldId id="325" r:id="rId6"/>
    <p:sldId id="326" r:id="rId7"/>
    <p:sldId id="323" r:id="rId8"/>
    <p:sldId id="337" r:id="rId9"/>
    <p:sldId id="378" r:id="rId10"/>
    <p:sldId id="339" r:id="rId11"/>
    <p:sldId id="316" r:id="rId12"/>
    <p:sldId id="313" r:id="rId13"/>
    <p:sldId id="312" r:id="rId14"/>
    <p:sldId id="314" r:id="rId15"/>
    <p:sldId id="317" r:id="rId16"/>
    <p:sldId id="311" r:id="rId17"/>
    <p:sldId id="320" r:id="rId18"/>
    <p:sldId id="393" r:id="rId19"/>
    <p:sldId id="379" r:id="rId20"/>
    <p:sldId id="335" r:id="rId21"/>
    <p:sldId id="328" r:id="rId22"/>
    <p:sldId id="336" r:id="rId23"/>
    <p:sldId id="329" r:id="rId24"/>
    <p:sldId id="380" r:id="rId25"/>
    <p:sldId id="352" r:id="rId26"/>
    <p:sldId id="330" r:id="rId27"/>
    <p:sldId id="310" r:id="rId28"/>
    <p:sldId id="327" r:id="rId29"/>
    <p:sldId id="334" r:id="rId30"/>
    <p:sldId id="332" r:id="rId31"/>
    <p:sldId id="333" r:id="rId32"/>
    <p:sldId id="381" r:id="rId33"/>
    <p:sldId id="357" r:id="rId34"/>
    <p:sldId id="363" r:id="rId35"/>
    <p:sldId id="382" r:id="rId36"/>
    <p:sldId id="359" r:id="rId37"/>
    <p:sldId id="362" r:id="rId38"/>
    <p:sldId id="358" r:id="rId39"/>
    <p:sldId id="360" r:id="rId40"/>
    <p:sldId id="346" r:id="rId41"/>
    <p:sldId id="361" r:id="rId42"/>
    <p:sldId id="364" r:id="rId43"/>
    <p:sldId id="318" r:id="rId44"/>
    <p:sldId id="338" r:id="rId45"/>
    <p:sldId id="351" r:id="rId46"/>
    <p:sldId id="342" r:id="rId47"/>
    <p:sldId id="345" r:id="rId48"/>
    <p:sldId id="340" r:id="rId49"/>
    <p:sldId id="356" r:id="rId50"/>
    <p:sldId id="344" r:id="rId51"/>
    <p:sldId id="383" r:id="rId52"/>
    <p:sldId id="385" r:id="rId53"/>
    <p:sldId id="384" r:id="rId54"/>
    <p:sldId id="368" r:id="rId55"/>
    <p:sldId id="343" r:id="rId56"/>
    <p:sldId id="331" r:id="rId57"/>
    <p:sldId id="347" r:id="rId58"/>
    <p:sldId id="349" r:id="rId59"/>
    <p:sldId id="388" r:id="rId60"/>
    <p:sldId id="387" r:id="rId61"/>
    <p:sldId id="370" r:id="rId62"/>
    <p:sldId id="372" r:id="rId63"/>
    <p:sldId id="350" r:id="rId64"/>
    <p:sldId id="371" r:id="rId65"/>
    <p:sldId id="353" r:id="rId66"/>
    <p:sldId id="391" r:id="rId67"/>
    <p:sldId id="355" r:id="rId68"/>
    <p:sldId id="392" r:id="rId69"/>
    <p:sldId id="369" r:id="rId70"/>
    <p:sldId id="386" r:id="rId71"/>
    <p:sldId id="375" r:id="rId72"/>
    <p:sldId id="374" r:id="rId73"/>
    <p:sldId id="390" r:id="rId74"/>
    <p:sldId id="348" r:id="rId75"/>
    <p:sldId id="354" r:id="rId76"/>
    <p:sldId id="389" r:id="rId77"/>
    <p:sldId id="366" r:id="rId78"/>
    <p:sldId id="367" r:id="rId79"/>
    <p:sldId id="394" r:id="rId80"/>
    <p:sldId id="395" r:id="rId81"/>
    <p:sldId id="396" r:id="rId8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5A452F9-8E36-D82F-84BB-DDBBCD7DA7ED}" name="Jade Tan" initials="JT" userId="16b1a3b18b71b79e"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8E4156-495D-654A-B53D-BBE647F6DED3}" v="445" dt="2023-04-22T23:42:46.521"/>
    <p1510:client id="{137D684F-A4D5-6B45-BA87-A7E80DD2F483}" v="1" dt="2023-04-23T00:40:09.7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94694"/>
  </p:normalViewPr>
  <p:slideViewPr>
    <p:cSldViewPr snapToGrid="0">
      <p:cViewPr varScale="1">
        <p:scale>
          <a:sx n="121" d="100"/>
          <a:sy n="121" d="100"/>
        </p:scale>
        <p:origin x="30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89"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microsoft.com/office/2018/10/relationships/authors" Target="author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de Tan" userId="16b1a3b18b71b79e" providerId="LiveId" clId="{137D684F-A4D5-6B45-BA87-A7E80DD2F483}"/>
    <pc:docChg chg="modSld">
      <pc:chgData name="Jade Tan" userId="16b1a3b18b71b79e" providerId="LiveId" clId="{137D684F-A4D5-6B45-BA87-A7E80DD2F483}" dt="2023-04-23T00:40:09.768" v="0" actId="1076"/>
      <pc:docMkLst>
        <pc:docMk/>
      </pc:docMkLst>
      <pc:sldChg chg="modSp">
        <pc:chgData name="Jade Tan" userId="16b1a3b18b71b79e" providerId="LiveId" clId="{137D684F-A4D5-6B45-BA87-A7E80DD2F483}" dt="2023-04-23T00:40:09.768" v="0" actId="1076"/>
        <pc:sldMkLst>
          <pc:docMk/>
          <pc:sldMk cId="3166239658" sldId="357"/>
        </pc:sldMkLst>
        <pc:picChg chg="mod">
          <ac:chgData name="Jade Tan" userId="16b1a3b18b71b79e" providerId="LiveId" clId="{137D684F-A4D5-6B45-BA87-A7E80DD2F483}" dt="2023-04-23T00:40:09.768" v="0" actId="1076"/>
          <ac:picMkLst>
            <pc:docMk/>
            <pc:sldMk cId="3166239658" sldId="357"/>
            <ac:picMk id="4098" creationId="{D9F24DFE-F717-9083-370E-14A4CADF4A6C}"/>
          </ac:picMkLst>
        </pc:picChg>
      </pc:sldChg>
    </pc:docChg>
  </pc:docChgLst>
  <pc:docChgLst>
    <pc:chgData name="Jade Tan" userId="16b1a3b18b71b79e" providerId="LiveId" clId="{028E4156-495D-654A-B53D-BBE647F6DED3}"/>
    <pc:docChg chg="undo redo custSel addSld delSld modSld sldOrd">
      <pc:chgData name="Jade Tan" userId="16b1a3b18b71b79e" providerId="LiveId" clId="{028E4156-495D-654A-B53D-BBE647F6DED3}" dt="2023-04-22T23:42:46.521" v="9617"/>
      <pc:docMkLst>
        <pc:docMk/>
      </pc:docMkLst>
      <pc:sldChg chg="modSp mod">
        <pc:chgData name="Jade Tan" userId="16b1a3b18b71b79e" providerId="LiveId" clId="{028E4156-495D-654A-B53D-BBE647F6DED3}" dt="2023-04-22T16:43:51.163" v="7782" actId="20577"/>
        <pc:sldMkLst>
          <pc:docMk/>
          <pc:sldMk cId="1171582873" sldId="257"/>
        </pc:sldMkLst>
        <pc:spChg chg="mod">
          <ac:chgData name="Jade Tan" userId="16b1a3b18b71b79e" providerId="LiveId" clId="{028E4156-495D-654A-B53D-BBE647F6DED3}" dt="2023-04-22T16:43:51.163" v="7782" actId="20577"/>
          <ac:spMkLst>
            <pc:docMk/>
            <pc:sldMk cId="1171582873" sldId="257"/>
            <ac:spMk id="3" creationId="{DE063693-2E2E-CB1E-DE66-DDDB7D296015}"/>
          </ac:spMkLst>
        </pc:spChg>
      </pc:sldChg>
      <pc:sldChg chg="addSp delSp modSp mod delCm modCm">
        <pc:chgData name="Jade Tan" userId="16b1a3b18b71b79e" providerId="LiveId" clId="{028E4156-495D-654A-B53D-BBE647F6DED3}" dt="2023-04-04T19:17:06.385" v="576" actId="14100"/>
        <pc:sldMkLst>
          <pc:docMk/>
          <pc:sldMk cId="2772007489" sldId="258"/>
        </pc:sldMkLst>
        <pc:spChg chg="mod">
          <ac:chgData name="Jade Tan" userId="16b1a3b18b71b79e" providerId="LiveId" clId="{028E4156-495D-654A-B53D-BBE647F6DED3}" dt="2023-04-01T20:38:59.076" v="118" actId="20577"/>
          <ac:spMkLst>
            <pc:docMk/>
            <pc:sldMk cId="2772007489" sldId="258"/>
            <ac:spMk id="2" creationId="{AE130145-6B13-C485-1748-E855CC82EEEC}"/>
          </ac:spMkLst>
        </pc:spChg>
        <pc:spChg chg="add del mod">
          <ac:chgData name="Jade Tan" userId="16b1a3b18b71b79e" providerId="LiveId" clId="{028E4156-495D-654A-B53D-BBE647F6DED3}" dt="2023-04-01T21:45:10.851" v="385" actId="21"/>
          <ac:spMkLst>
            <pc:docMk/>
            <pc:sldMk cId="2772007489" sldId="258"/>
            <ac:spMk id="3" creationId="{3476B551-7538-B561-D622-3DFA2566EA2F}"/>
          </ac:spMkLst>
        </pc:spChg>
        <pc:spChg chg="add del mod">
          <ac:chgData name="Jade Tan" userId="16b1a3b18b71b79e" providerId="LiveId" clId="{028E4156-495D-654A-B53D-BBE647F6DED3}" dt="2023-04-01T21:43:01.022" v="349" actId="478"/>
          <ac:spMkLst>
            <pc:docMk/>
            <pc:sldMk cId="2772007489" sldId="258"/>
            <ac:spMk id="4" creationId="{B980A01D-C928-C34A-3CCD-1D120A1444BD}"/>
          </ac:spMkLst>
        </pc:spChg>
        <pc:spChg chg="add del mod">
          <ac:chgData name="Jade Tan" userId="16b1a3b18b71b79e" providerId="LiveId" clId="{028E4156-495D-654A-B53D-BBE647F6DED3}" dt="2023-04-01T21:43:58.532" v="361" actId="21"/>
          <ac:spMkLst>
            <pc:docMk/>
            <pc:sldMk cId="2772007489" sldId="258"/>
            <ac:spMk id="5" creationId="{05D2103A-02F7-8391-6F27-8C3435BE10EE}"/>
          </ac:spMkLst>
        </pc:spChg>
        <pc:spChg chg="add del mod">
          <ac:chgData name="Jade Tan" userId="16b1a3b18b71b79e" providerId="LiveId" clId="{028E4156-495D-654A-B53D-BBE647F6DED3}" dt="2023-04-01T21:44:23.758" v="372"/>
          <ac:spMkLst>
            <pc:docMk/>
            <pc:sldMk cId="2772007489" sldId="258"/>
            <ac:spMk id="6" creationId="{2EE18B34-7C4E-8B5F-B19F-CE4FD3664397}"/>
          </ac:spMkLst>
        </pc:spChg>
        <pc:spChg chg="add del mod">
          <ac:chgData name="Jade Tan" userId="16b1a3b18b71b79e" providerId="LiveId" clId="{028E4156-495D-654A-B53D-BBE647F6DED3}" dt="2023-04-01T21:44:34.542" v="377"/>
          <ac:spMkLst>
            <pc:docMk/>
            <pc:sldMk cId="2772007489" sldId="258"/>
            <ac:spMk id="8" creationId="{167390B9-0E71-18EE-B85F-E35300CCF652}"/>
          </ac:spMkLst>
        </pc:spChg>
        <pc:spChg chg="add del mod">
          <ac:chgData name="Jade Tan" userId="16b1a3b18b71b79e" providerId="LiveId" clId="{028E4156-495D-654A-B53D-BBE647F6DED3}" dt="2023-04-01T21:44:30.840" v="375"/>
          <ac:spMkLst>
            <pc:docMk/>
            <pc:sldMk cId="2772007489" sldId="258"/>
            <ac:spMk id="9" creationId="{2B1FEF03-9D3F-BC0C-8A87-C2B7E39C4970}"/>
          </ac:spMkLst>
        </pc:spChg>
        <pc:spChg chg="add del mod">
          <ac:chgData name="Jade Tan" userId="16b1a3b18b71b79e" providerId="LiveId" clId="{028E4156-495D-654A-B53D-BBE647F6DED3}" dt="2023-04-01T21:45:29.207" v="391" actId="478"/>
          <ac:spMkLst>
            <pc:docMk/>
            <pc:sldMk cId="2772007489" sldId="258"/>
            <ac:spMk id="13" creationId="{77AC10CC-DF42-9582-2384-D16284022565}"/>
          </ac:spMkLst>
        </pc:spChg>
        <pc:spChg chg="add mod">
          <ac:chgData name="Jade Tan" userId="16b1a3b18b71b79e" providerId="LiveId" clId="{028E4156-495D-654A-B53D-BBE647F6DED3}" dt="2023-04-01T21:45:47.577" v="414" actId="1037"/>
          <ac:spMkLst>
            <pc:docMk/>
            <pc:sldMk cId="2772007489" sldId="258"/>
            <ac:spMk id="14" creationId="{3BFA4B69-1114-80ED-1BF1-07FEF2ABB6F1}"/>
          </ac:spMkLst>
        </pc:spChg>
        <pc:picChg chg="add mod">
          <ac:chgData name="Jade Tan" userId="16b1a3b18b71b79e" providerId="LiveId" clId="{028E4156-495D-654A-B53D-BBE647F6DED3}" dt="2023-04-04T19:17:06.385" v="576" actId="14100"/>
          <ac:picMkLst>
            <pc:docMk/>
            <pc:sldMk cId="2772007489" sldId="258"/>
            <ac:picMk id="5" creationId="{5AD19500-62F7-EC8E-10C3-565C90278EE4}"/>
          </ac:picMkLst>
        </pc:picChg>
        <pc:picChg chg="add del mod">
          <ac:chgData name="Jade Tan" userId="16b1a3b18b71b79e" providerId="LiveId" clId="{028E4156-495D-654A-B53D-BBE647F6DED3}" dt="2023-04-01T21:44:23.758" v="372"/>
          <ac:picMkLst>
            <pc:docMk/>
            <pc:sldMk cId="2772007489" sldId="258"/>
            <ac:picMk id="7" creationId="{9F759A05-60BB-74D4-D124-40C0A1D55721}"/>
          </ac:picMkLst>
        </pc:picChg>
        <pc:picChg chg="add del mod">
          <ac:chgData name="Jade Tan" userId="16b1a3b18b71b79e" providerId="LiveId" clId="{028E4156-495D-654A-B53D-BBE647F6DED3}" dt="2023-04-01T21:44:30.840" v="375"/>
          <ac:picMkLst>
            <pc:docMk/>
            <pc:sldMk cId="2772007489" sldId="258"/>
            <ac:picMk id="10" creationId="{621DCF48-CF2D-115A-7D23-BFCAC599E977}"/>
          </ac:picMkLst>
        </pc:picChg>
        <pc:picChg chg="add mod">
          <ac:chgData name="Jade Tan" userId="16b1a3b18b71b79e" providerId="LiveId" clId="{028E4156-495D-654A-B53D-BBE647F6DED3}" dt="2023-04-01T21:45:42.077" v="396" actId="1076"/>
          <ac:picMkLst>
            <pc:docMk/>
            <pc:sldMk cId="2772007489" sldId="258"/>
            <ac:picMk id="12" creationId="{2CE495E6-034D-8E2D-364F-D15F48222C6D}"/>
          </ac:picMkLst>
        </pc:picChg>
        <pc:picChg chg="add del mod">
          <ac:chgData name="Jade Tan" userId="16b1a3b18b71b79e" providerId="LiveId" clId="{028E4156-495D-654A-B53D-BBE647F6DED3}" dt="2023-04-01T21:44:09.270" v="369"/>
          <ac:picMkLst>
            <pc:docMk/>
            <pc:sldMk cId="2772007489" sldId="258"/>
            <ac:picMk id="1026" creationId="{DEA9B6F2-9B43-3AA0-9A6F-0A4FDBE385D9}"/>
          </ac:picMkLst>
        </pc:picChg>
        <pc:extLst>
          <p:ext xmlns:p="http://schemas.openxmlformats.org/presentationml/2006/main" uri="{D6D511B9-2390-475A-947B-AFAB55BFBCF1}">
            <pc226:cmChg xmlns:pc226="http://schemas.microsoft.com/office/powerpoint/2022/06/main/command" chg="del mod">
              <pc226:chgData name="Jade Tan" userId="16b1a3b18b71b79e" providerId="LiveId" clId="{028E4156-495D-654A-B53D-BBE647F6DED3}" dt="2023-04-01T20:39:04.441" v="120"/>
              <pc2:cmMkLst xmlns:pc2="http://schemas.microsoft.com/office/powerpoint/2019/9/main/command">
                <pc:docMk/>
                <pc:sldMk cId="2772007489" sldId="258"/>
                <pc2:cmMk id="{1582E9C4-B2BC-A344-A7D4-17F7A5818A11}"/>
              </pc2:cmMkLst>
            </pc226:cmChg>
          </p:ext>
        </pc:extLst>
      </pc:sldChg>
      <pc:sldChg chg="del">
        <pc:chgData name="Jade Tan" userId="16b1a3b18b71b79e" providerId="LiveId" clId="{028E4156-495D-654A-B53D-BBE647F6DED3}" dt="2023-04-01T20:39:28.835" v="122" actId="2696"/>
        <pc:sldMkLst>
          <pc:docMk/>
          <pc:sldMk cId="580031944" sldId="259"/>
        </pc:sldMkLst>
      </pc:sldChg>
      <pc:sldChg chg="del">
        <pc:chgData name="Jade Tan" userId="16b1a3b18b71b79e" providerId="LiveId" clId="{028E4156-495D-654A-B53D-BBE647F6DED3}" dt="2023-04-01T20:39:28.835" v="122" actId="2696"/>
        <pc:sldMkLst>
          <pc:docMk/>
          <pc:sldMk cId="1152864109" sldId="260"/>
        </pc:sldMkLst>
      </pc:sldChg>
      <pc:sldChg chg="del">
        <pc:chgData name="Jade Tan" userId="16b1a3b18b71b79e" providerId="LiveId" clId="{028E4156-495D-654A-B53D-BBE647F6DED3}" dt="2023-04-01T20:39:28.835" v="122" actId="2696"/>
        <pc:sldMkLst>
          <pc:docMk/>
          <pc:sldMk cId="2898254442" sldId="261"/>
        </pc:sldMkLst>
      </pc:sldChg>
      <pc:sldChg chg="del">
        <pc:chgData name="Jade Tan" userId="16b1a3b18b71b79e" providerId="LiveId" clId="{028E4156-495D-654A-B53D-BBE647F6DED3}" dt="2023-04-01T20:39:28.835" v="122" actId="2696"/>
        <pc:sldMkLst>
          <pc:docMk/>
          <pc:sldMk cId="3336078061" sldId="262"/>
        </pc:sldMkLst>
      </pc:sldChg>
      <pc:sldChg chg="del">
        <pc:chgData name="Jade Tan" userId="16b1a3b18b71b79e" providerId="LiveId" clId="{028E4156-495D-654A-B53D-BBE647F6DED3}" dt="2023-04-01T20:39:28.835" v="122" actId="2696"/>
        <pc:sldMkLst>
          <pc:docMk/>
          <pc:sldMk cId="2610983197" sldId="264"/>
        </pc:sldMkLst>
      </pc:sldChg>
      <pc:sldChg chg="del">
        <pc:chgData name="Jade Tan" userId="16b1a3b18b71b79e" providerId="LiveId" clId="{028E4156-495D-654A-B53D-BBE647F6DED3}" dt="2023-04-01T20:39:28.835" v="122" actId="2696"/>
        <pc:sldMkLst>
          <pc:docMk/>
          <pc:sldMk cId="3341820132" sldId="265"/>
        </pc:sldMkLst>
      </pc:sldChg>
      <pc:sldChg chg="del">
        <pc:chgData name="Jade Tan" userId="16b1a3b18b71b79e" providerId="LiveId" clId="{028E4156-495D-654A-B53D-BBE647F6DED3}" dt="2023-04-01T20:39:28.835" v="122" actId="2696"/>
        <pc:sldMkLst>
          <pc:docMk/>
          <pc:sldMk cId="2825052139" sldId="266"/>
        </pc:sldMkLst>
      </pc:sldChg>
      <pc:sldChg chg="del">
        <pc:chgData name="Jade Tan" userId="16b1a3b18b71b79e" providerId="LiveId" clId="{028E4156-495D-654A-B53D-BBE647F6DED3}" dt="2023-04-01T20:39:28.835" v="122" actId="2696"/>
        <pc:sldMkLst>
          <pc:docMk/>
          <pc:sldMk cId="1454079981" sldId="267"/>
        </pc:sldMkLst>
      </pc:sldChg>
      <pc:sldChg chg="del">
        <pc:chgData name="Jade Tan" userId="16b1a3b18b71b79e" providerId="LiveId" clId="{028E4156-495D-654A-B53D-BBE647F6DED3}" dt="2023-04-01T20:39:28.835" v="122" actId="2696"/>
        <pc:sldMkLst>
          <pc:docMk/>
          <pc:sldMk cId="753272685" sldId="269"/>
        </pc:sldMkLst>
      </pc:sldChg>
      <pc:sldChg chg="del">
        <pc:chgData name="Jade Tan" userId="16b1a3b18b71b79e" providerId="LiveId" clId="{028E4156-495D-654A-B53D-BBE647F6DED3}" dt="2023-04-01T20:39:28.835" v="122" actId="2696"/>
        <pc:sldMkLst>
          <pc:docMk/>
          <pc:sldMk cId="3081829275" sldId="271"/>
        </pc:sldMkLst>
      </pc:sldChg>
      <pc:sldChg chg="del">
        <pc:chgData name="Jade Tan" userId="16b1a3b18b71b79e" providerId="LiveId" clId="{028E4156-495D-654A-B53D-BBE647F6DED3}" dt="2023-04-01T20:39:28.835" v="122" actId="2696"/>
        <pc:sldMkLst>
          <pc:docMk/>
          <pc:sldMk cId="737608081" sldId="274"/>
        </pc:sldMkLst>
      </pc:sldChg>
      <pc:sldChg chg="del">
        <pc:chgData name="Jade Tan" userId="16b1a3b18b71b79e" providerId="LiveId" clId="{028E4156-495D-654A-B53D-BBE647F6DED3}" dt="2023-04-01T20:39:28.835" v="122" actId="2696"/>
        <pc:sldMkLst>
          <pc:docMk/>
          <pc:sldMk cId="155610359" sldId="275"/>
        </pc:sldMkLst>
      </pc:sldChg>
      <pc:sldChg chg="del">
        <pc:chgData name="Jade Tan" userId="16b1a3b18b71b79e" providerId="LiveId" clId="{028E4156-495D-654A-B53D-BBE647F6DED3}" dt="2023-04-01T20:39:28.835" v="122" actId="2696"/>
        <pc:sldMkLst>
          <pc:docMk/>
          <pc:sldMk cId="1472056703" sldId="280"/>
        </pc:sldMkLst>
      </pc:sldChg>
      <pc:sldChg chg="del">
        <pc:chgData name="Jade Tan" userId="16b1a3b18b71b79e" providerId="LiveId" clId="{028E4156-495D-654A-B53D-BBE647F6DED3}" dt="2023-04-01T20:39:28.835" v="122" actId="2696"/>
        <pc:sldMkLst>
          <pc:docMk/>
          <pc:sldMk cId="1735455749" sldId="281"/>
        </pc:sldMkLst>
      </pc:sldChg>
      <pc:sldChg chg="del">
        <pc:chgData name="Jade Tan" userId="16b1a3b18b71b79e" providerId="LiveId" clId="{028E4156-495D-654A-B53D-BBE647F6DED3}" dt="2023-04-01T20:39:28.835" v="122" actId="2696"/>
        <pc:sldMkLst>
          <pc:docMk/>
          <pc:sldMk cId="2996843244" sldId="284"/>
        </pc:sldMkLst>
      </pc:sldChg>
      <pc:sldChg chg="del">
        <pc:chgData name="Jade Tan" userId="16b1a3b18b71b79e" providerId="LiveId" clId="{028E4156-495D-654A-B53D-BBE647F6DED3}" dt="2023-04-01T20:39:28.835" v="122" actId="2696"/>
        <pc:sldMkLst>
          <pc:docMk/>
          <pc:sldMk cId="836654202" sldId="285"/>
        </pc:sldMkLst>
      </pc:sldChg>
      <pc:sldChg chg="modSp del mod">
        <pc:chgData name="Jade Tan" userId="16b1a3b18b71b79e" providerId="LiveId" clId="{028E4156-495D-654A-B53D-BBE647F6DED3}" dt="2023-04-01T20:39:10.052" v="121" actId="2696"/>
        <pc:sldMkLst>
          <pc:docMk/>
          <pc:sldMk cId="1656433936" sldId="289"/>
        </pc:sldMkLst>
        <pc:spChg chg="mod">
          <ac:chgData name="Jade Tan" userId="16b1a3b18b71b79e" providerId="LiveId" clId="{028E4156-495D-654A-B53D-BBE647F6DED3}" dt="2023-04-01T20:38:49.469" v="108" actId="20577"/>
          <ac:spMkLst>
            <pc:docMk/>
            <pc:sldMk cId="1656433936" sldId="289"/>
            <ac:spMk id="2" creationId="{B326D342-7F4B-5987-2EAF-3D7AE9B3B7CB}"/>
          </ac:spMkLst>
        </pc:spChg>
      </pc:sldChg>
      <pc:sldChg chg="del">
        <pc:chgData name="Jade Tan" userId="16b1a3b18b71b79e" providerId="LiveId" clId="{028E4156-495D-654A-B53D-BBE647F6DED3}" dt="2023-04-01T20:39:28.835" v="122" actId="2696"/>
        <pc:sldMkLst>
          <pc:docMk/>
          <pc:sldMk cId="671673022" sldId="290"/>
        </pc:sldMkLst>
      </pc:sldChg>
      <pc:sldChg chg="del">
        <pc:chgData name="Jade Tan" userId="16b1a3b18b71b79e" providerId="LiveId" clId="{028E4156-495D-654A-B53D-BBE647F6DED3}" dt="2023-04-01T20:39:28.835" v="122" actId="2696"/>
        <pc:sldMkLst>
          <pc:docMk/>
          <pc:sldMk cId="3930121156" sldId="292"/>
        </pc:sldMkLst>
      </pc:sldChg>
      <pc:sldChg chg="del">
        <pc:chgData name="Jade Tan" userId="16b1a3b18b71b79e" providerId="LiveId" clId="{028E4156-495D-654A-B53D-BBE647F6DED3}" dt="2023-04-01T20:39:28.835" v="122" actId="2696"/>
        <pc:sldMkLst>
          <pc:docMk/>
          <pc:sldMk cId="3778775803" sldId="296"/>
        </pc:sldMkLst>
      </pc:sldChg>
      <pc:sldChg chg="del">
        <pc:chgData name="Jade Tan" userId="16b1a3b18b71b79e" providerId="LiveId" clId="{028E4156-495D-654A-B53D-BBE647F6DED3}" dt="2023-04-01T20:39:28.835" v="122" actId="2696"/>
        <pc:sldMkLst>
          <pc:docMk/>
          <pc:sldMk cId="1854698870" sldId="297"/>
        </pc:sldMkLst>
      </pc:sldChg>
      <pc:sldChg chg="del">
        <pc:chgData name="Jade Tan" userId="16b1a3b18b71b79e" providerId="LiveId" clId="{028E4156-495D-654A-B53D-BBE647F6DED3}" dt="2023-04-01T20:39:28.835" v="122" actId="2696"/>
        <pc:sldMkLst>
          <pc:docMk/>
          <pc:sldMk cId="1282008380" sldId="298"/>
        </pc:sldMkLst>
      </pc:sldChg>
      <pc:sldChg chg="del">
        <pc:chgData name="Jade Tan" userId="16b1a3b18b71b79e" providerId="LiveId" clId="{028E4156-495D-654A-B53D-BBE647F6DED3}" dt="2023-04-01T20:39:28.835" v="122" actId="2696"/>
        <pc:sldMkLst>
          <pc:docMk/>
          <pc:sldMk cId="3294798850" sldId="300"/>
        </pc:sldMkLst>
      </pc:sldChg>
      <pc:sldChg chg="del">
        <pc:chgData name="Jade Tan" userId="16b1a3b18b71b79e" providerId="LiveId" clId="{028E4156-495D-654A-B53D-BBE647F6DED3}" dt="2023-04-01T20:39:28.835" v="122" actId="2696"/>
        <pc:sldMkLst>
          <pc:docMk/>
          <pc:sldMk cId="56037346" sldId="301"/>
        </pc:sldMkLst>
      </pc:sldChg>
      <pc:sldChg chg="del">
        <pc:chgData name="Jade Tan" userId="16b1a3b18b71b79e" providerId="LiveId" clId="{028E4156-495D-654A-B53D-BBE647F6DED3}" dt="2023-04-01T20:39:28.835" v="122" actId="2696"/>
        <pc:sldMkLst>
          <pc:docMk/>
          <pc:sldMk cId="3589582632" sldId="303"/>
        </pc:sldMkLst>
      </pc:sldChg>
      <pc:sldChg chg="del">
        <pc:chgData name="Jade Tan" userId="16b1a3b18b71b79e" providerId="LiveId" clId="{028E4156-495D-654A-B53D-BBE647F6DED3}" dt="2023-04-01T20:39:28.835" v="122" actId="2696"/>
        <pc:sldMkLst>
          <pc:docMk/>
          <pc:sldMk cId="3615644923" sldId="304"/>
        </pc:sldMkLst>
      </pc:sldChg>
      <pc:sldChg chg="add del">
        <pc:chgData name="Jade Tan" userId="16b1a3b18b71b79e" providerId="LiveId" clId="{028E4156-495D-654A-B53D-BBE647F6DED3}" dt="2023-04-17T03:10:32.727" v="4328" actId="2696"/>
        <pc:sldMkLst>
          <pc:docMk/>
          <pc:sldMk cId="2037852148" sldId="309"/>
        </pc:sldMkLst>
      </pc:sldChg>
      <pc:sldChg chg="delSp modSp add mod addCm modCm">
        <pc:chgData name="Jade Tan" userId="16b1a3b18b71b79e" providerId="LiveId" clId="{028E4156-495D-654A-B53D-BBE647F6DED3}" dt="2023-04-16T20:24:12.372" v="2261" actId="20577"/>
        <pc:sldMkLst>
          <pc:docMk/>
          <pc:sldMk cId="1105902827" sldId="310"/>
        </pc:sldMkLst>
        <pc:spChg chg="mod">
          <ac:chgData name="Jade Tan" userId="16b1a3b18b71b79e" providerId="LiveId" clId="{028E4156-495D-654A-B53D-BBE647F6DED3}" dt="2023-04-16T20:24:12.372" v="2261" actId="20577"/>
          <ac:spMkLst>
            <pc:docMk/>
            <pc:sldMk cId="1105902827" sldId="310"/>
            <ac:spMk id="2" creationId="{AE130145-6B13-C485-1748-E855CC82EEEC}"/>
          </ac:spMkLst>
        </pc:spChg>
        <pc:spChg chg="mod">
          <ac:chgData name="Jade Tan" userId="16b1a3b18b71b79e" providerId="LiveId" clId="{028E4156-495D-654A-B53D-BBE647F6DED3}" dt="2023-04-16T20:24:06.303" v="2253" actId="20577"/>
          <ac:spMkLst>
            <pc:docMk/>
            <pc:sldMk cId="1105902827" sldId="310"/>
            <ac:spMk id="3" creationId="{3476B551-7538-B561-D622-3DFA2566EA2F}"/>
          </ac:spMkLst>
        </pc:spChg>
        <pc:spChg chg="del">
          <ac:chgData name="Jade Tan" userId="16b1a3b18b71b79e" providerId="LiveId" clId="{028E4156-495D-654A-B53D-BBE647F6DED3}" dt="2023-04-01T21:13:20.011" v="198" actId="478"/>
          <ac:spMkLst>
            <pc:docMk/>
            <pc:sldMk cId="1105902827" sldId="310"/>
            <ac:spMk id="4" creationId="{B980A01D-C928-C34A-3CCD-1D120A1444BD}"/>
          </ac:spMkLst>
        </pc:spChg>
        <pc:extLst>
          <p:ext xmlns:p="http://schemas.openxmlformats.org/presentationml/2006/main" uri="{D6D511B9-2390-475A-947B-AFAB55BFBCF1}">
            <pc226:cmChg xmlns:pc226="http://schemas.microsoft.com/office/powerpoint/2022/06/main/command" chg="add mod">
              <pc226:chgData name="Jade Tan" userId="16b1a3b18b71b79e" providerId="LiveId" clId="{028E4156-495D-654A-B53D-BBE647F6DED3}" dt="2023-04-16T20:24:12.372" v="2261" actId="20577"/>
              <pc2:cmMkLst xmlns:pc2="http://schemas.microsoft.com/office/powerpoint/2019/9/main/command">
                <pc:docMk/>
                <pc:sldMk cId="1105902827" sldId="310"/>
                <pc2:cmMk id="{D40564C6-BAD9-BF4A-A654-499571510AAA}"/>
              </pc2:cmMkLst>
            </pc226:cmChg>
          </p:ext>
        </pc:extLst>
      </pc:sldChg>
      <pc:sldChg chg="del">
        <pc:chgData name="Jade Tan" userId="16b1a3b18b71b79e" providerId="LiveId" clId="{028E4156-495D-654A-B53D-BBE647F6DED3}" dt="2023-04-01T20:39:28.835" v="122" actId="2696"/>
        <pc:sldMkLst>
          <pc:docMk/>
          <pc:sldMk cId="1920259985" sldId="310"/>
        </pc:sldMkLst>
      </pc:sldChg>
      <pc:sldChg chg="modSp add mod ord">
        <pc:chgData name="Jade Tan" userId="16b1a3b18b71b79e" providerId="LiveId" clId="{028E4156-495D-654A-B53D-BBE647F6DED3}" dt="2023-04-22T15:55:47.721" v="7167" actId="20578"/>
        <pc:sldMkLst>
          <pc:docMk/>
          <pc:sldMk cId="3503763315" sldId="311"/>
        </pc:sldMkLst>
        <pc:spChg chg="mod">
          <ac:chgData name="Jade Tan" userId="16b1a3b18b71b79e" providerId="LiveId" clId="{028E4156-495D-654A-B53D-BBE647F6DED3}" dt="2023-04-01T21:16:14.129" v="217" actId="20577"/>
          <ac:spMkLst>
            <pc:docMk/>
            <pc:sldMk cId="3503763315" sldId="311"/>
            <ac:spMk id="2" creationId="{AE130145-6B13-C485-1748-E855CC82EEEC}"/>
          </ac:spMkLst>
        </pc:spChg>
        <pc:spChg chg="mod">
          <ac:chgData name="Jade Tan" userId="16b1a3b18b71b79e" providerId="LiveId" clId="{028E4156-495D-654A-B53D-BBE647F6DED3}" dt="2023-04-22T15:55:11.188" v="7164" actId="1076"/>
          <ac:spMkLst>
            <pc:docMk/>
            <pc:sldMk cId="3503763315" sldId="311"/>
            <ac:spMk id="3" creationId="{3476B551-7538-B561-D622-3DFA2566EA2F}"/>
          </ac:spMkLst>
        </pc:spChg>
      </pc:sldChg>
      <pc:sldChg chg="del">
        <pc:chgData name="Jade Tan" userId="16b1a3b18b71b79e" providerId="LiveId" clId="{028E4156-495D-654A-B53D-BBE647F6DED3}" dt="2023-04-01T20:39:28.835" v="122" actId="2696"/>
        <pc:sldMkLst>
          <pc:docMk/>
          <pc:sldMk cId="3808065935" sldId="311"/>
        </pc:sldMkLst>
      </pc:sldChg>
      <pc:sldChg chg="modSp new mod addCm modCm">
        <pc:chgData name="Jade Tan" userId="16b1a3b18b71b79e" providerId="LiveId" clId="{028E4156-495D-654A-B53D-BBE647F6DED3}" dt="2023-04-16T22:28:19.660" v="2952"/>
        <pc:sldMkLst>
          <pc:docMk/>
          <pc:sldMk cId="3716785273" sldId="312"/>
        </pc:sldMkLst>
        <pc:spChg chg="mod">
          <ac:chgData name="Jade Tan" userId="16b1a3b18b71b79e" providerId="LiveId" clId="{028E4156-495D-654A-B53D-BBE647F6DED3}" dt="2023-04-01T21:21:41.636" v="262" actId="20577"/>
          <ac:spMkLst>
            <pc:docMk/>
            <pc:sldMk cId="3716785273" sldId="312"/>
            <ac:spMk id="2" creationId="{B4B1E080-B38F-3D6C-433B-D7F1FE6411A6}"/>
          </ac:spMkLst>
        </pc:spChg>
        <pc:spChg chg="mod">
          <ac:chgData name="Jade Tan" userId="16b1a3b18b71b79e" providerId="LiveId" clId="{028E4156-495D-654A-B53D-BBE647F6DED3}" dt="2023-04-16T22:28:02.794" v="2950" actId="21"/>
          <ac:spMkLst>
            <pc:docMk/>
            <pc:sldMk cId="3716785273" sldId="312"/>
            <ac:spMk id="3" creationId="{D4815919-67E6-49FF-06C1-1D41FDDD5AD2}"/>
          </ac:spMkLst>
        </pc:spChg>
        <pc:extLst>
          <p:ext xmlns:p="http://schemas.openxmlformats.org/presentationml/2006/main" uri="{D6D511B9-2390-475A-947B-AFAB55BFBCF1}">
            <pc226:cmChg xmlns:pc226="http://schemas.microsoft.com/office/powerpoint/2022/06/main/command" chg="add mod">
              <pc226:chgData name="Jade Tan" userId="16b1a3b18b71b79e" providerId="LiveId" clId="{028E4156-495D-654A-B53D-BBE647F6DED3}" dt="2023-04-16T22:28:19.660" v="2952"/>
              <pc2:cmMkLst xmlns:pc2="http://schemas.microsoft.com/office/powerpoint/2019/9/main/command">
                <pc:docMk/>
                <pc:sldMk cId="3716785273" sldId="312"/>
                <pc2:cmMk id="{C05A8775-6C0F-7D4A-A514-6908E11897EE}"/>
              </pc2:cmMkLst>
            </pc226:cmChg>
          </p:ext>
        </pc:extLst>
      </pc:sldChg>
      <pc:sldChg chg="del">
        <pc:chgData name="Jade Tan" userId="16b1a3b18b71b79e" providerId="LiveId" clId="{028E4156-495D-654A-B53D-BBE647F6DED3}" dt="2023-04-01T20:39:28.835" v="122" actId="2696"/>
        <pc:sldMkLst>
          <pc:docMk/>
          <pc:sldMk cId="4283440046" sldId="312"/>
        </pc:sldMkLst>
      </pc:sldChg>
      <pc:sldChg chg="modSp new mod addCm delCm">
        <pc:chgData name="Jade Tan" userId="16b1a3b18b71b79e" providerId="LiveId" clId="{028E4156-495D-654A-B53D-BBE647F6DED3}" dt="2023-04-22T15:54:00.635" v="7163" actId="12"/>
        <pc:sldMkLst>
          <pc:docMk/>
          <pc:sldMk cId="843080662" sldId="313"/>
        </pc:sldMkLst>
        <pc:spChg chg="mod">
          <ac:chgData name="Jade Tan" userId="16b1a3b18b71b79e" providerId="LiveId" clId="{028E4156-495D-654A-B53D-BBE647F6DED3}" dt="2023-04-01T21:23:09.336" v="266"/>
          <ac:spMkLst>
            <pc:docMk/>
            <pc:sldMk cId="843080662" sldId="313"/>
            <ac:spMk id="2" creationId="{CA8E22CF-A6D5-4E22-6495-9A3F3A452945}"/>
          </ac:spMkLst>
        </pc:spChg>
        <pc:spChg chg="mod">
          <ac:chgData name="Jade Tan" userId="16b1a3b18b71b79e" providerId="LiveId" clId="{028E4156-495D-654A-B53D-BBE647F6DED3}" dt="2023-04-22T15:54:00.635" v="7163" actId="12"/>
          <ac:spMkLst>
            <pc:docMk/>
            <pc:sldMk cId="843080662" sldId="313"/>
            <ac:spMk id="3" creationId="{10135EBC-79C4-0DFD-A970-C6EBB76D2342}"/>
          </ac:spMkLst>
        </pc:spChg>
        <pc:extLst>
          <p:ext xmlns:p="http://schemas.openxmlformats.org/presentationml/2006/main" uri="{D6D511B9-2390-475A-947B-AFAB55BFBCF1}">
            <pc226:cmChg xmlns:pc226="http://schemas.microsoft.com/office/powerpoint/2022/06/main/command" chg="add del">
              <pc226:chgData name="Jade Tan" userId="16b1a3b18b71b79e" providerId="LiveId" clId="{028E4156-495D-654A-B53D-BBE647F6DED3}" dt="2023-04-22T15:53:36.212" v="7154"/>
              <pc2:cmMkLst xmlns:pc2="http://schemas.microsoft.com/office/powerpoint/2019/9/main/command">
                <pc:docMk/>
                <pc:sldMk cId="843080662" sldId="313"/>
                <pc2:cmMk id="{57899EF3-7E0D-9245-86BE-472496C6F2AB}"/>
              </pc2:cmMkLst>
            </pc226:cmChg>
          </p:ext>
        </pc:extLst>
      </pc:sldChg>
      <pc:sldChg chg="del">
        <pc:chgData name="Jade Tan" userId="16b1a3b18b71b79e" providerId="LiveId" clId="{028E4156-495D-654A-B53D-BBE647F6DED3}" dt="2023-04-01T20:39:28.835" v="122" actId="2696"/>
        <pc:sldMkLst>
          <pc:docMk/>
          <pc:sldMk cId="4057785502" sldId="313"/>
        </pc:sldMkLst>
      </pc:sldChg>
      <pc:sldChg chg="addSp delSp modSp new mod ord">
        <pc:chgData name="Jade Tan" userId="16b1a3b18b71b79e" providerId="LiveId" clId="{028E4156-495D-654A-B53D-BBE647F6DED3}" dt="2023-04-22T15:55:31.844" v="7166" actId="1076"/>
        <pc:sldMkLst>
          <pc:docMk/>
          <pc:sldMk cId="1258335119" sldId="314"/>
        </pc:sldMkLst>
        <pc:spChg chg="mod">
          <ac:chgData name="Jade Tan" userId="16b1a3b18b71b79e" providerId="LiveId" clId="{028E4156-495D-654A-B53D-BBE647F6DED3}" dt="2023-04-01T21:36:01.100" v="277"/>
          <ac:spMkLst>
            <pc:docMk/>
            <pc:sldMk cId="1258335119" sldId="314"/>
            <ac:spMk id="2" creationId="{F8C67EA0-4198-788D-B42A-F87C8B5EAF33}"/>
          </ac:spMkLst>
        </pc:spChg>
        <pc:spChg chg="del">
          <ac:chgData name="Jade Tan" userId="16b1a3b18b71b79e" providerId="LiveId" clId="{028E4156-495D-654A-B53D-BBE647F6DED3}" dt="2023-04-01T21:28:47.065" v="274" actId="931"/>
          <ac:spMkLst>
            <pc:docMk/>
            <pc:sldMk cId="1258335119" sldId="314"/>
            <ac:spMk id="3" creationId="{BC357583-D486-11B6-EE1C-89F8D6E7627E}"/>
          </ac:spMkLst>
        </pc:spChg>
        <pc:spChg chg="add del">
          <ac:chgData name="Jade Tan" userId="16b1a3b18b71b79e" providerId="LiveId" clId="{028E4156-495D-654A-B53D-BBE647F6DED3}" dt="2023-04-01T21:28:06.244" v="272" actId="22"/>
          <ac:spMkLst>
            <pc:docMk/>
            <pc:sldMk cId="1258335119" sldId="314"/>
            <ac:spMk id="5" creationId="{C6EADBC3-B352-F32A-C717-BF722FFE9405}"/>
          </ac:spMkLst>
        </pc:spChg>
        <pc:spChg chg="add del mod">
          <ac:chgData name="Jade Tan" userId="16b1a3b18b71b79e" providerId="LiveId" clId="{028E4156-495D-654A-B53D-BBE647F6DED3}" dt="2023-04-01T21:48:57.335" v="416" actId="478"/>
          <ac:spMkLst>
            <pc:docMk/>
            <pc:sldMk cId="1258335119" sldId="314"/>
            <ac:spMk id="9" creationId="{D24C4B13-6B25-FB1A-AC8D-B7BFDC4DB335}"/>
          </ac:spMkLst>
        </pc:spChg>
        <pc:picChg chg="add del mod modCrop">
          <ac:chgData name="Jade Tan" userId="16b1a3b18b71b79e" providerId="LiveId" clId="{028E4156-495D-654A-B53D-BBE647F6DED3}" dt="2023-04-22T15:55:31.844" v="7166" actId="1076"/>
          <ac:picMkLst>
            <pc:docMk/>
            <pc:sldMk cId="1258335119" sldId="314"/>
            <ac:picMk id="7" creationId="{E9DD6D56-9896-9A00-33AD-25961BCC9138}"/>
          </ac:picMkLst>
        </pc:picChg>
      </pc:sldChg>
      <pc:sldChg chg="del">
        <pc:chgData name="Jade Tan" userId="16b1a3b18b71b79e" providerId="LiveId" clId="{028E4156-495D-654A-B53D-BBE647F6DED3}" dt="2023-04-01T20:39:28.835" v="122" actId="2696"/>
        <pc:sldMkLst>
          <pc:docMk/>
          <pc:sldMk cId="1824212240" sldId="314"/>
        </pc:sldMkLst>
      </pc:sldChg>
      <pc:sldChg chg="modSp add del mod">
        <pc:chgData name="Jade Tan" userId="16b1a3b18b71b79e" providerId="LiveId" clId="{028E4156-495D-654A-B53D-BBE647F6DED3}" dt="2023-04-10T03:40:04.808" v="1283" actId="2696"/>
        <pc:sldMkLst>
          <pc:docMk/>
          <pc:sldMk cId="726815008" sldId="315"/>
        </pc:sldMkLst>
        <pc:spChg chg="mod">
          <ac:chgData name="Jade Tan" userId="16b1a3b18b71b79e" providerId="LiveId" clId="{028E4156-495D-654A-B53D-BBE647F6DED3}" dt="2023-04-01T21:50:06.697" v="429" actId="20577"/>
          <ac:spMkLst>
            <pc:docMk/>
            <pc:sldMk cId="726815008" sldId="315"/>
            <ac:spMk id="2" creationId="{CA8E22CF-A6D5-4E22-6495-9A3F3A452945}"/>
          </ac:spMkLst>
        </pc:spChg>
        <pc:spChg chg="mod">
          <ac:chgData name="Jade Tan" userId="16b1a3b18b71b79e" providerId="LiveId" clId="{028E4156-495D-654A-B53D-BBE647F6DED3}" dt="2023-04-01T21:38:36.308" v="343" actId="5793"/>
          <ac:spMkLst>
            <pc:docMk/>
            <pc:sldMk cId="726815008" sldId="315"/>
            <ac:spMk id="3" creationId="{10135EBC-79C4-0DFD-A970-C6EBB76D2342}"/>
          </ac:spMkLst>
        </pc:spChg>
      </pc:sldChg>
      <pc:sldChg chg="del">
        <pc:chgData name="Jade Tan" userId="16b1a3b18b71b79e" providerId="LiveId" clId="{028E4156-495D-654A-B53D-BBE647F6DED3}" dt="2023-04-01T20:39:28.835" v="122" actId="2696"/>
        <pc:sldMkLst>
          <pc:docMk/>
          <pc:sldMk cId="2131425976" sldId="315"/>
        </pc:sldMkLst>
      </pc:sldChg>
      <pc:sldChg chg="modSp add mod addCm">
        <pc:chgData name="Jade Tan" userId="16b1a3b18b71b79e" providerId="LiveId" clId="{028E4156-495D-654A-B53D-BBE647F6DED3}" dt="2023-04-22T15:52:06.801" v="7147"/>
        <pc:sldMkLst>
          <pc:docMk/>
          <pc:sldMk cId="550497392" sldId="316"/>
        </pc:sldMkLst>
        <pc:spChg chg="mod">
          <ac:chgData name="Jade Tan" userId="16b1a3b18b71b79e" providerId="LiveId" clId="{028E4156-495D-654A-B53D-BBE647F6DED3}" dt="2023-04-22T15:50:17.810" v="7145" actId="20577"/>
          <ac:spMkLst>
            <pc:docMk/>
            <pc:sldMk cId="550497392" sldId="316"/>
            <ac:spMk id="3" creationId="{3476B551-7538-B561-D622-3DFA2566EA2F}"/>
          </ac:spMkLst>
        </pc:spChg>
        <pc:spChg chg="mod">
          <ac:chgData name="Jade Tan" userId="16b1a3b18b71b79e" providerId="LiveId" clId="{028E4156-495D-654A-B53D-BBE647F6DED3}" dt="2023-04-10T03:41:41.845" v="1359" actId="1035"/>
          <ac:spMkLst>
            <pc:docMk/>
            <pc:sldMk cId="550497392" sldId="316"/>
            <ac:spMk id="4" creationId="{B980A01D-C928-C34A-3CCD-1D120A1444BD}"/>
          </ac:spMkLst>
        </pc:spChg>
        <pc:extLst>
          <p:ext xmlns:p="http://schemas.openxmlformats.org/presentationml/2006/main" uri="{D6D511B9-2390-475A-947B-AFAB55BFBCF1}">
            <pc226:cmChg xmlns:pc226="http://schemas.microsoft.com/office/powerpoint/2022/06/main/command" chg="add">
              <pc226:chgData name="Jade Tan" userId="16b1a3b18b71b79e" providerId="LiveId" clId="{028E4156-495D-654A-B53D-BBE647F6DED3}" dt="2023-04-22T15:52:06.801" v="7147"/>
              <pc2:cmMkLst xmlns:pc2="http://schemas.microsoft.com/office/powerpoint/2019/9/main/command">
                <pc:docMk/>
                <pc:sldMk cId="550497392" sldId="316"/>
                <pc2:cmMk id="{1E1C1F32-C822-DA47-AF16-EFFE0676DEF9}"/>
              </pc2:cmMkLst>
            </pc226:cmChg>
            <pc226:cmChg xmlns:pc226="http://schemas.microsoft.com/office/powerpoint/2022/06/main/command" chg="add">
              <pc226:chgData name="Jade Tan" userId="16b1a3b18b71b79e" providerId="LiveId" clId="{028E4156-495D-654A-B53D-BBE647F6DED3}" dt="2023-04-22T15:51:12.312" v="7146"/>
              <pc2:cmMkLst xmlns:pc2="http://schemas.microsoft.com/office/powerpoint/2019/9/main/command">
                <pc:docMk/>
                <pc:sldMk cId="550497392" sldId="316"/>
                <pc2:cmMk id="{9982B43D-4521-8349-9CAC-6DA0F6643D21}"/>
              </pc2:cmMkLst>
            </pc226:cmChg>
          </p:ext>
        </pc:extLst>
      </pc:sldChg>
      <pc:sldChg chg="del">
        <pc:chgData name="Jade Tan" userId="16b1a3b18b71b79e" providerId="LiveId" clId="{028E4156-495D-654A-B53D-BBE647F6DED3}" dt="2023-04-01T20:39:28.835" v="122" actId="2696"/>
        <pc:sldMkLst>
          <pc:docMk/>
          <pc:sldMk cId="1265361439" sldId="316"/>
        </pc:sldMkLst>
      </pc:sldChg>
      <pc:sldChg chg="addSp delSp modSp add mod">
        <pc:chgData name="Jade Tan" userId="16b1a3b18b71b79e" providerId="LiveId" clId="{028E4156-495D-654A-B53D-BBE647F6DED3}" dt="2023-04-01T21:49:56.207" v="428" actId="1076"/>
        <pc:sldMkLst>
          <pc:docMk/>
          <pc:sldMk cId="1473706116" sldId="317"/>
        </pc:sldMkLst>
        <pc:spChg chg="add del mod">
          <ac:chgData name="Jade Tan" userId="16b1a3b18b71b79e" providerId="LiveId" clId="{028E4156-495D-654A-B53D-BBE647F6DED3}" dt="2023-04-01T21:49:51.522" v="424" actId="931"/>
          <ac:spMkLst>
            <pc:docMk/>
            <pc:sldMk cId="1473706116" sldId="317"/>
            <ac:spMk id="4" creationId="{C2D02352-61EF-7C39-1B78-C5F72A1331BA}"/>
          </ac:spMkLst>
        </pc:spChg>
        <pc:picChg chg="add mod">
          <ac:chgData name="Jade Tan" userId="16b1a3b18b71b79e" providerId="LiveId" clId="{028E4156-495D-654A-B53D-BBE647F6DED3}" dt="2023-04-01T21:49:56.207" v="428" actId="1076"/>
          <ac:picMkLst>
            <pc:docMk/>
            <pc:sldMk cId="1473706116" sldId="317"/>
            <ac:picMk id="6" creationId="{ABFB6FF0-A6E1-0D2F-5BAD-8CDCC88BBA6D}"/>
          </ac:picMkLst>
        </pc:picChg>
        <pc:picChg chg="del">
          <ac:chgData name="Jade Tan" userId="16b1a3b18b71b79e" providerId="LiveId" clId="{028E4156-495D-654A-B53D-BBE647F6DED3}" dt="2023-04-01T21:49:33.769" v="423" actId="478"/>
          <ac:picMkLst>
            <pc:docMk/>
            <pc:sldMk cId="1473706116" sldId="317"/>
            <ac:picMk id="7" creationId="{E9DD6D56-9896-9A00-33AD-25961BCC9138}"/>
          </ac:picMkLst>
        </pc:picChg>
      </pc:sldChg>
      <pc:sldChg chg="del">
        <pc:chgData name="Jade Tan" userId="16b1a3b18b71b79e" providerId="LiveId" clId="{028E4156-495D-654A-B53D-BBE647F6DED3}" dt="2023-04-01T20:39:28.835" v="122" actId="2696"/>
        <pc:sldMkLst>
          <pc:docMk/>
          <pc:sldMk cId="2637937869" sldId="317"/>
        </pc:sldMkLst>
      </pc:sldChg>
      <pc:sldChg chg="modSp add mod">
        <pc:chgData name="Jade Tan" userId="16b1a3b18b71b79e" providerId="LiveId" clId="{028E4156-495D-654A-B53D-BBE647F6DED3}" dt="2023-04-18T16:03:41.239" v="5002" actId="20577"/>
        <pc:sldMkLst>
          <pc:docMk/>
          <pc:sldMk cId="670952869" sldId="318"/>
        </pc:sldMkLst>
        <pc:spChg chg="mod">
          <ac:chgData name="Jade Tan" userId="16b1a3b18b71b79e" providerId="LiveId" clId="{028E4156-495D-654A-B53D-BBE647F6DED3}" dt="2023-04-16T17:19:08.746" v="1543" actId="20577"/>
          <ac:spMkLst>
            <pc:docMk/>
            <pc:sldMk cId="670952869" sldId="318"/>
            <ac:spMk id="2" creationId="{AE130145-6B13-C485-1748-E855CC82EEEC}"/>
          </ac:spMkLst>
        </pc:spChg>
        <pc:spChg chg="mod">
          <ac:chgData name="Jade Tan" userId="16b1a3b18b71b79e" providerId="LiveId" clId="{028E4156-495D-654A-B53D-BBE647F6DED3}" dt="2023-04-18T16:03:41.239" v="5002" actId="20577"/>
          <ac:spMkLst>
            <pc:docMk/>
            <pc:sldMk cId="670952869" sldId="318"/>
            <ac:spMk id="3" creationId="{3476B551-7538-B561-D622-3DFA2566EA2F}"/>
          </ac:spMkLst>
        </pc:spChg>
      </pc:sldChg>
      <pc:sldChg chg="del">
        <pc:chgData name="Jade Tan" userId="16b1a3b18b71b79e" providerId="LiveId" clId="{028E4156-495D-654A-B53D-BBE647F6DED3}" dt="2023-04-01T20:39:28.835" v="122" actId="2696"/>
        <pc:sldMkLst>
          <pc:docMk/>
          <pc:sldMk cId="1744748129" sldId="318"/>
        </pc:sldMkLst>
      </pc:sldChg>
      <pc:sldChg chg="add del">
        <pc:chgData name="Jade Tan" userId="16b1a3b18b71b79e" providerId="LiveId" clId="{028E4156-495D-654A-B53D-BBE647F6DED3}" dt="2023-04-17T03:10:37.490" v="4329" actId="2696"/>
        <pc:sldMkLst>
          <pc:docMk/>
          <pc:sldMk cId="213075297" sldId="319"/>
        </pc:sldMkLst>
      </pc:sldChg>
      <pc:sldChg chg="del">
        <pc:chgData name="Jade Tan" userId="16b1a3b18b71b79e" providerId="LiveId" clId="{028E4156-495D-654A-B53D-BBE647F6DED3}" dt="2023-04-01T20:39:28.835" v="122" actId="2696"/>
        <pc:sldMkLst>
          <pc:docMk/>
          <pc:sldMk cId="3478717496" sldId="319"/>
        </pc:sldMkLst>
      </pc:sldChg>
      <pc:sldChg chg="addSp delSp modSp add mod ord addCm modCm">
        <pc:chgData name="Jade Tan" userId="16b1a3b18b71b79e" providerId="LiveId" clId="{028E4156-495D-654A-B53D-BBE647F6DED3}" dt="2023-04-22T16:13:09.080" v="7507" actId="20577"/>
        <pc:sldMkLst>
          <pc:docMk/>
          <pc:sldMk cId="1152020555" sldId="320"/>
        </pc:sldMkLst>
        <pc:spChg chg="mod">
          <ac:chgData name="Jade Tan" userId="16b1a3b18b71b79e" providerId="LiveId" clId="{028E4156-495D-654A-B53D-BBE647F6DED3}" dt="2023-04-22T16:09:28.425" v="7326" actId="21"/>
          <ac:spMkLst>
            <pc:docMk/>
            <pc:sldMk cId="1152020555" sldId="320"/>
            <ac:spMk id="2" creationId="{AE130145-6B13-C485-1748-E855CC82EEEC}"/>
          </ac:spMkLst>
        </pc:spChg>
        <pc:spChg chg="mod">
          <ac:chgData name="Jade Tan" userId="16b1a3b18b71b79e" providerId="LiveId" clId="{028E4156-495D-654A-B53D-BBE647F6DED3}" dt="2023-04-22T16:13:09.080" v="7507" actId="20577"/>
          <ac:spMkLst>
            <pc:docMk/>
            <pc:sldMk cId="1152020555" sldId="320"/>
            <ac:spMk id="3" creationId="{3476B551-7538-B561-D622-3DFA2566EA2F}"/>
          </ac:spMkLst>
        </pc:spChg>
        <pc:spChg chg="add del mod">
          <ac:chgData name="Jade Tan" userId="16b1a3b18b71b79e" providerId="LiveId" clId="{028E4156-495D-654A-B53D-BBE647F6DED3}" dt="2023-04-22T16:00:18.221" v="7273" actId="478"/>
          <ac:spMkLst>
            <pc:docMk/>
            <pc:sldMk cId="1152020555" sldId="320"/>
            <ac:spMk id="4" creationId="{A77E2138-D42A-EFB6-A959-CC003364E8B0}"/>
          </ac:spMkLst>
        </pc:spChg>
        <pc:extLst>
          <p:ext xmlns:p="http://schemas.openxmlformats.org/presentationml/2006/main" uri="{D6D511B9-2390-475A-947B-AFAB55BFBCF1}">
            <pc226:cmChg xmlns:pc226="http://schemas.microsoft.com/office/powerpoint/2022/06/main/command" chg="add mod">
              <pc226:chgData name="Jade Tan" userId="16b1a3b18b71b79e" providerId="LiveId" clId="{028E4156-495D-654A-B53D-BBE647F6DED3}" dt="2023-04-22T16:09:28.425" v="7326" actId="21"/>
              <pc2:cmMkLst xmlns:pc2="http://schemas.microsoft.com/office/powerpoint/2019/9/main/command">
                <pc:docMk/>
                <pc:sldMk cId="1152020555" sldId="320"/>
                <pc2:cmMk id="{A887843D-A0C0-3644-8ACC-7E09F6480027}"/>
              </pc2:cmMkLst>
            </pc226:cmChg>
          </p:ext>
        </pc:extLst>
      </pc:sldChg>
      <pc:sldChg chg="del">
        <pc:chgData name="Jade Tan" userId="16b1a3b18b71b79e" providerId="LiveId" clId="{028E4156-495D-654A-B53D-BBE647F6DED3}" dt="2023-04-01T20:39:28.835" v="122" actId="2696"/>
        <pc:sldMkLst>
          <pc:docMk/>
          <pc:sldMk cId="3884512334" sldId="320"/>
        </pc:sldMkLst>
      </pc:sldChg>
      <pc:sldChg chg="modSp add del mod ord">
        <pc:chgData name="Jade Tan" userId="16b1a3b18b71b79e" providerId="LiveId" clId="{028E4156-495D-654A-B53D-BBE647F6DED3}" dt="2023-04-18T00:20:55.883" v="4794" actId="2696"/>
        <pc:sldMkLst>
          <pc:docMk/>
          <pc:sldMk cId="2593427630" sldId="321"/>
        </pc:sldMkLst>
        <pc:spChg chg="mod">
          <ac:chgData name="Jade Tan" userId="16b1a3b18b71b79e" providerId="LiveId" clId="{028E4156-495D-654A-B53D-BBE647F6DED3}" dt="2023-04-18T00:14:58.555" v="4739" actId="21"/>
          <ac:spMkLst>
            <pc:docMk/>
            <pc:sldMk cId="2593427630" sldId="321"/>
            <ac:spMk id="3" creationId="{3476B551-7538-B561-D622-3DFA2566EA2F}"/>
          </ac:spMkLst>
        </pc:spChg>
      </pc:sldChg>
      <pc:sldChg chg="del">
        <pc:chgData name="Jade Tan" userId="16b1a3b18b71b79e" providerId="LiveId" clId="{028E4156-495D-654A-B53D-BBE647F6DED3}" dt="2023-04-01T20:39:28.835" v="122" actId="2696"/>
        <pc:sldMkLst>
          <pc:docMk/>
          <pc:sldMk cId="3803328157" sldId="321"/>
        </pc:sldMkLst>
      </pc:sldChg>
      <pc:sldChg chg="modSp add del mod">
        <pc:chgData name="Jade Tan" userId="16b1a3b18b71b79e" providerId="LiveId" clId="{028E4156-495D-654A-B53D-BBE647F6DED3}" dt="2023-04-16T21:40:15.332" v="2425" actId="2696"/>
        <pc:sldMkLst>
          <pc:docMk/>
          <pc:sldMk cId="1929152637" sldId="322"/>
        </pc:sldMkLst>
        <pc:spChg chg="mod">
          <ac:chgData name="Jade Tan" userId="16b1a3b18b71b79e" providerId="LiveId" clId="{028E4156-495D-654A-B53D-BBE647F6DED3}" dt="2023-04-01T21:53:27.364" v="515" actId="20577"/>
          <ac:spMkLst>
            <pc:docMk/>
            <pc:sldMk cId="1929152637" sldId="322"/>
            <ac:spMk id="2" creationId="{AE130145-6B13-C485-1748-E855CC82EEEC}"/>
          </ac:spMkLst>
        </pc:spChg>
        <pc:spChg chg="mod">
          <ac:chgData name="Jade Tan" userId="16b1a3b18b71b79e" providerId="LiveId" clId="{028E4156-495D-654A-B53D-BBE647F6DED3}" dt="2023-04-01T21:53:30.031" v="516" actId="20577"/>
          <ac:spMkLst>
            <pc:docMk/>
            <pc:sldMk cId="1929152637" sldId="322"/>
            <ac:spMk id="3" creationId="{3476B551-7538-B561-D622-3DFA2566EA2F}"/>
          </ac:spMkLst>
        </pc:spChg>
      </pc:sldChg>
      <pc:sldChg chg="addSp modSp add mod ord">
        <pc:chgData name="Jade Tan" userId="16b1a3b18b71b79e" providerId="LiveId" clId="{028E4156-495D-654A-B53D-BBE647F6DED3}" dt="2023-04-18T22:27:34.164" v="5359" actId="20578"/>
        <pc:sldMkLst>
          <pc:docMk/>
          <pc:sldMk cId="3635017914" sldId="323"/>
        </pc:sldMkLst>
        <pc:spChg chg="mod">
          <ac:chgData name="Jade Tan" userId="16b1a3b18b71b79e" providerId="LiveId" clId="{028E4156-495D-654A-B53D-BBE647F6DED3}" dt="2023-04-04T19:32:59.405" v="703" actId="20577"/>
          <ac:spMkLst>
            <pc:docMk/>
            <pc:sldMk cId="3635017914" sldId="323"/>
            <ac:spMk id="2" creationId="{CA8E22CF-A6D5-4E22-6495-9A3F3A452945}"/>
          </ac:spMkLst>
        </pc:spChg>
        <pc:spChg chg="mod">
          <ac:chgData name="Jade Tan" userId="16b1a3b18b71b79e" providerId="LiveId" clId="{028E4156-495D-654A-B53D-BBE647F6DED3}" dt="2023-04-16T22:27:25.104" v="2949"/>
          <ac:spMkLst>
            <pc:docMk/>
            <pc:sldMk cId="3635017914" sldId="323"/>
            <ac:spMk id="3" creationId="{10135EBC-79C4-0DFD-A970-C6EBB76D2342}"/>
          </ac:spMkLst>
        </pc:spChg>
        <pc:picChg chg="add mod modCrop">
          <ac:chgData name="Jade Tan" userId="16b1a3b18b71b79e" providerId="LiveId" clId="{028E4156-495D-654A-B53D-BBE647F6DED3}" dt="2023-04-16T22:11:14.915" v="2828" actId="1076"/>
          <ac:picMkLst>
            <pc:docMk/>
            <pc:sldMk cId="3635017914" sldId="323"/>
            <ac:picMk id="4" creationId="{0CD9FC49-3F0D-A05A-6E87-E4C82F18B5E3}"/>
          </ac:picMkLst>
        </pc:picChg>
      </pc:sldChg>
      <pc:sldChg chg="modSp add del mod">
        <pc:chgData name="Jade Tan" userId="16b1a3b18b71b79e" providerId="LiveId" clId="{028E4156-495D-654A-B53D-BBE647F6DED3}" dt="2023-04-16T22:29:19.812" v="2978" actId="2696"/>
        <pc:sldMkLst>
          <pc:docMk/>
          <pc:sldMk cId="437255843" sldId="324"/>
        </pc:sldMkLst>
        <pc:spChg chg="mod">
          <ac:chgData name="Jade Tan" userId="16b1a3b18b71b79e" providerId="LiveId" clId="{028E4156-495D-654A-B53D-BBE647F6DED3}" dt="2023-04-04T19:44:49.919" v="834" actId="20577"/>
          <ac:spMkLst>
            <pc:docMk/>
            <pc:sldMk cId="437255843" sldId="324"/>
            <ac:spMk id="2" creationId="{AE130145-6B13-C485-1748-E855CC82EEEC}"/>
          </ac:spMkLst>
        </pc:spChg>
        <pc:spChg chg="mod">
          <ac:chgData name="Jade Tan" userId="16b1a3b18b71b79e" providerId="LiveId" clId="{028E4156-495D-654A-B53D-BBE647F6DED3}" dt="2023-04-04T19:44:52.183" v="835" actId="20577"/>
          <ac:spMkLst>
            <pc:docMk/>
            <pc:sldMk cId="437255843" sldId="324"/>
            <ac:spMk id="3" creationId="{3476B551-7538-B561-D622-3DFA2566EA2F}"/>
          </ac:spMkLst>
        </pc:spChg>
      </pc:sldChg>
      <pc:sldChg chg="del">
        <pc:chgData name="Jade Tan" userId="16b1a3b18b71b79e" providerId="LiveId" clId="{028E4156-495D-654A-B53D-BBE647F6DED3}" dt="2023-04-01T20:39:28.835" v="122" actId="2696"/>
        <pc:sldMkLst>
          <pc:docMk/>
          <pc:sldMk cId="1434164020" sldId="325"/>
        </pc:sldMkLst>
      </pc:sldChg>
      <pc:sldChg chg="addSp delSp modSp add del mod addCm modCm">
        <pc:chgData name="Jade Tan" userId="16b1a3b18b71b79e" providerId="LiveId" clId="{028E4156-495D-654A-B53D-BBE647F6DED3}" dt="2023-04-16T22:37:22.011" v="3002"/>
        <pc:sldMkLst>
          <pc:docMk/>
          <pc:sldMk cId="3294115803" sldId="325"/>
        </pc:sldMkLst>
        <pc:spChg chg="mod">
          <ac:chgData name="Jade Tan" userId="16b1a3b18b71b79e" providerId="LiveId" clId="{028E4156-495D-654A-B53D-BBE647F6DED3}" dt="2023-04-10T01:03:31.700" v="1065" actId="20577"/>
          <ac:spMkLst>
            <pc:docMk/>
            <pc:sldMk cId="3294115803" sldId="325"/>
            <ac:spMk id="3" creationId="{3476B551-7538-B561-D622-3DFA2566EA2F}"/>
          </ac:spMkLst>
        </pc:spChg>
        <pc:spChg chg="del mod">
          <ac:chgData name="Jade Tan" userId="16b1a3b18b71b79e" providerId="LiveId" clId="{028E4156-495D-654A-B53D-BBE647F6DED3}" dt="2023-04-10T00:33:22.620" v="841" actId="478"/>
          <ac:spMkLst>
            <pc:docMk/>
            <pc:sldMk cId="3294115803" sldId="325"/>
            <ac:spMk id="14" creationId="{3BFA4B69-1114-80ED-1BF1-07FEF2ABB6F1}"/>
          </ac:spMkLst>
        </pc:spChg>
        <pc:graphicFrameChg chg="add del mod">
          <ac:chgData name="Jade Tan" userId="16b1a3b18b71b79e" providerId="LiveId" clId="{028E4156-495D-654A-B53D-BBE647F6DED3}" dt="2023-04-10T00:57:24.344" v="978"/>
          <ac:graphicFrameMkLst>
            <pc:docMk/>
            <pc:sldMk cId="3294115803" sldId="325"/>
            <ac:graphicFrameMk id="7" creationId="{A276BF12-A465-F2F5-605F-7A008A4A127E}"/>
          </ac:graphicFrameMkLst>
        </pc:graphicFrameChg>
        <pc:graphicFrameChg chg="add del mod">
          <ac:chgData name="Jade Tan" userId="16b1a3b18b71b79e" providerId="LiveId" clId="{028E4156-495D-654A-B53D-BBE647F6DED3}" dt="2023-04-10T00:57:31.811" v="980"/>
          <ac:graphicFrameMkLst>
            <pc:docMk/>
            <pc:sldMk cId="3294115803" sldId="325"/>
            <ac:graphicFrameMk id="8" creationId="{9E37F2CC-FBE3-C102-342D-4C5D694B6F47}"/>
          </ac:graphicFrameMkLst>
        </pc:graphicFrameChg>
        <pc:graphicFrameChg chg="add del mod">
          <ac:chgData name="Jade Tan" userId="16b1a3b18b71b79e" providerId="LiveId" clId="{028E4156-495D-654A-B53D-BBE647F6DED3}" dt="2023-04-10T00:58:13.258" v="982"/>
          <ac:graphicFrameMkLst>
            <pc:docMk/>
            <pc:sldMk cId="3294115803" sldId="325"/>
            <ac:graphicFrameMk id="9" creationId="{A0554FC5-FE82-A447-2D00-D9E22EABA541}"/>
          </ac:graphicFrameMkLst>
        </pc:graphicFrameChg>
        <pc:graphicFrameChg chg="add del mod">
          <ac:chgData name="Jade Tan" userId="16b1a3b18b71b79e" providerId="LiveId" clId="{028E4156-495D-654A-B53D-BBE647F6DED3}" dt="2023-04-10T00:58:23.195" v="984"/>
          <ac:graphicFrameMkLst>
            <pc:docMk/>
            <pc:sldMk cId="3294115803" sldId="325"/>
            <ac:graphicFrameMk id="10" creationId="{423AC8A7-6147-FBE0-D382-430068CF61F3}"/>
          </ac:graphicFrameMkLst>
        </pc:graphicFrameChg>
        <pc:picChg chg="del">
          <ac:chgData name="Jade Tan" userId="16b1a3b18b71b79e" providerId="LiveId" clId="{028E4156-495D-654A-B53D-BBE647F6DED3}" dt="2023-04-10T00:33:14.102" v="838" actId="478"/>
          <ac:picMkLst>
            <pc:docMk/>
            <pc:sldMk cId="3294115803" sldId="325"/>
            <ac:picMk id="5" creationId="{5AD19500-62F7-EC8E-10C3-565C90278EE4}"/>
          </ac:picMkLst>
        </pc:picChg>
        <pc:picChg chg="add mod">
          <ac:chgData name="Jade Tan" userId="16b1a3b18b71b79e" providerId="LiveId" clId="{028E4156-495D-654A-B53D-BBE647F6DED3}" dt="2023-04-10T00:56:36.851" v="972" actId="1076"/>
          <ac:picMkLst>
            <pc:docMk/>
            <pc:sldMk cId="3294115803" sldId="325"/>
            <ac:picMk id="6" creationId="{49484427-7B48-B8BB-A938-8F81EF895A40}"/>
          </ac:picMkLst>
        </pc:picChg>
        <pc:picChg chg="del">
          <ac:chgData name="Jade Tan" userId="16b1a3b18b71b79e" providerId="LiveId" clId="{028E4156-495D-654A-B53D-BBE647F6DED3}" dt="2023-04-10T00:33:13.307" v="837" actId="478"/>
          <ac:picMkLst>
            <pc:docMk/>
            <pc:sldMk cId="3294115803" sldId="325"/>
            <ac:picMk id="12" creationId="{2CE495E6-034D-8E2D-364F-D15F48222C6D}"/>
          </ac:picMkLst>
        </pc:picChg>
        <pc:extLst>
          <p:ext xmlns:p="http://schemas.openxmlformats.org/presentationml/2006/main" uri="{D6D511B9-2390-475A-947B-AFAB55BFBCF1}">
            <pc226:cmChg xmlns:pc226="http://schemas.microsoft.com/office/powerpoint/2022/06/main/command" chg="add mod">
              <pc226:chgData name="Jade Tan" userId="16b1a3b18b71b79e" providerId="LiveId" clId="{028E4156-495D-654A-B53D-BBE647F6DED3}" dt="2023-04-16T22:37:22.011" v="3002"/>
              <pc2:cmMkLst xmlns:pc2="http://schemas.microsoft.com/office/powerpoint/2019/9/main/command">
                <pc:docMk/>
                <pc:sldMk cId="3294115803" sldId="325"/>
                <pc2:cmMk id="{BFA12227-596C-9E40-82F3-8E52744004B6}"/>
              </pc2:cmMkLst>
            </pc226:cmChg>
            <pc226:cmChg xmlns:pc226="http://schemas.microsoft.com/office/powerpoint/2022/06/main/command" chg="add mod">
              <pc226:chgData name="Jade Tan" userId="16b1a3b18b71b79e" providerId="LiveId" clId="{028E4156-495D-654A-B53D-BBE647F6DED3}" dt="2023-04-10T01:03:31.700" v="1065" actId="20577"/>
              <pc2:cmMkLst xmlns:pc2="http://schemas.microsoft.com/office/powerpoint/2019/9/main/command">
                <pc:docMk/>
                <pc:sldMk cId="3294115803" sldId="325"/>
                <pc2:cmMk id="{C6BA0EBC-37FA-CF44-83E3-5457851A281C}"/>
              </pc2:cmMkLst>
            </pc226:cmChg>
            <pc226:cmChg xmlns:pc226="http://schemas.microsoft.com/office/powerpoint/2022/06/main/command" chg="add">
              <pc226:chgData name="Jade Tan" userId="16b1a3b18b71b79e" providerId="LiveId" clId="{028E4156-495D-654A-B53D-BBE647F6DED3}" dt="2023-04-10T03:46:17.294" v="1375"/>
              <pc2:cmMkLst xmlns:pc2="http://schemas.microsoft.com/office/powerpoint/2019/9/main/command">
                <pc:docMk/>
                <pc:sldMk cId="3294115803" sldId="325"/>
                <pc2:cmMk id="{A7D722EE-4793-B549-991C-FDFD8EE1C163}"/>
              </pc2:cmMkLst>
            </pc226:cmChg>
          </p:ext>
        </pc:extLst>
      </pc:sldChg>
      <pc:sldChg chg="del">
        <pc:chgData name="Jade Tan" userId="16b1a3b18b71b79e" providerId="LiveId" clId="{028E4156-495D-654A-B53D-BBE647F6DED3}" dt="2023-04-01T20:39:28.835" v="122" actId="2696"/>
        <pc:sldMkLst>
          <pc:docMk/>
          <pc:sldMk cId="320292727" sldId="326"/>
        </pc:sldMkLst>
      </pc:sldChg>
      <pc:sldChg chg="addSp delSp modSp add mod">
        <pc:chgData name="Jade Tan" userId="16b1a3b18b71b79e" providerId="LiveId" clId="{028E4156-495D-654A-B53D-BBE647F6DED3}" dt="2023-04-10T00:53:26.531" v="947" actId="478"/>
        <pc:sldMkLst>
          <pc:docMk/>
          <pc:sldMk cId="650584217" sldId="326"/>
        </pc:sldMkLst>
        <pc:spChg chg="del">
          <ac:chgData name="Jade Tan" userId="16b1a3b18b71b79e" providerId="LiveId" clId="{028E4156-495D-654A-B53D-BBE647F6DED3}" dt="2023-04-10T00:33:27.397" v="842" actId="478"/>
          <ac:spMkLst>
            <pc:docMk/>
            <pc:sldMk cId="650584217" sldId="326"/>
            <ac:spMk id="3" creationId="{3476B551-7538-B561-D622-3DFA2566EA2F}"/>
          </ac:spMkLst>
        </pc:spChg>
        <pc:spChg chg="add del mod">
          <ac:chgData name="Jade Tan" userId="16b1a3b18b71b79e" providerId="LiveId" clId="{028E4156-495D-654A-B53D-BBE647F6DED3}" dt="2023-04-10T00:33:32.436" v="844" actId="478"/>
          <ac:spMkLst>
            <pc:docMk/>
            <pc:sldMk cId="650584217" sldId="326"/>
            <ac:spMk id="5" creationId="{5C37AC17-F0A4-BB3A-D0C0-C74703AC9E81}"/>
          </ac:spMkLst>
        </pc:spChg>
        <pc:spChg chg="add mod">
          <ac:chgData name="Jade Tan" userId="16b1a3b18b71b79e" providerId="LiveId" clId="{028E4156-495D-654A-B53D-BBE647F6DED3}" dt="2023-04-10T00:53:16.803" v="943" actId="20577"/>
          <ac:spMkLst>
            <pc:docMk/>
            <pc:sldMk cId="650584217" sldId="326"/>
            <ac:spMk id="7" creationId="{0B46BBA3-248B-A39A-BC69-31873B1B7836}"/>
          </ac:spMkLst>
        </pc:spChg>
        <pc:spChg chg="add del">
          <ac:chgData name="Jade Tan" userId="16b1a3b18b71b79e" providerId="LiveId" clId="{028E4156-495D-654A-B53D-BBE647F6DED3}" dt="2023-04-10T00:35:40.236" v="858" actId="22"/>
          <ac:spMkLst>
            <pc:docMk/>
            <pc:sldMk cId="650584217" sldId="326"/>
            <ac:spMk id="9" creationId="{CD202606-6CCE-F857-2436-5D35F19CEAF2}"/>
          </ac:spMkLst>
        </pc:spChg>
        <pc:spChg chg="mod">
          <ac:chgData name="Jade Tan" userId="16b1a3b18b71b79e" providerId="LiveId" clId="{028E4156-495D-654A-B53D-BBE647F6DED3}" dt="2023-04-10T00:36:28.935" v="870" actId="21"/>
          <ac:spMkLst>
            <pc:docMk/>
            <pc:sldMk cId="650584217" sldId="326"/>
            <ac:spMk id="14" creationId="{3BFA4B69-1114-80ED-1BF1-07FEF2ABB6F1}"/>
          </ac:spMkLst>
        </pc:spChg>
        <pc:picChg chg="add del mod">
          <ac:chgData name="Jade Tan" userId="16b1a3b18b71b79e" providerId="LiveId" clId="{028E4156-495D-654A-B53D-BBE647F6DED3}" dt="2023-04-10T00:53:26.531" v="947" actId="478"/>
          <ac:picMkLst>
            <pc:docMk/>
            <pc:sldMk cId="650584217" sldId="326"/>
            <ac:picMk id="11" creationId="{99EABDCD-6E31-4DDC-7E8F-D66764FBF091}"/>
          </ac:picMkLst>
        </pc:picChg>
        <pc:picChg chg="add mod">
          <ac:chgData name="Jade Tan" userId="16b1a3b18b71b79e" providerId="LiveId" clId="{028E4156-495D-654A-B53D-BBE647F6DED3}" dt="2023-04-10T00:53:24.897" v="946" actId="14100"/>
          <ac:picMkLst>
            <pc:docMk/>
            <pc:sldMk cId="650584217" sldId="326"/>
            <ac:picMk id="12" creationId="{272C2452-25FD-C361-BCFD-3BC246DB8885}"/>
          </ac:picMkLst>
        </pc:picChg>
      </pc:sldChg>
      <pc:sldChg chg="addSp delSp modSp add del mod modAnim">
        <pc:chgData name="Jade Tan" userId="16b1a3b18b71b79e" providerId="LiveId" clId="{028E4156-495D-654A-B53D-BBE647F6DED3}" dt="2023-04-22T16:40:17.043" v="7692" actId="1076"/>
        <pc:sldMkLst>
          <pc:docMk/>
          <pc:sldMk cId="1259542074" sldId="327"/>
        </pc:sldMkLst>
        <pc:spChg chg="mod">
          <ac:chgData name="Jade Tan" userId="16b1a3b18b71b79e" providerId="LiveId" clId="{028E4156-495D-654A-B53D-BBE647F6DED3}" dt="2023-04-16T20:00:42.512" v="1942" actId="20577"/>
          <ac:spMkLst>
            <pc:docMk/>
            <pc:sldMk cId="1259542074" sldId="327"/>
            <ac:spMk id="2" creationId="{873FEAF3-F661-1967-7625-B3A87C305EC3}"/>
          </ac:spMkLst>
        </pc:spChg>
        <pc:spChg chg="add mod">
          <ac:chgData name="Jade Tan" userId="16b1a3b18b71b79e" providerId="LiveId" clId="{028E4156-495D-654A-B53D-BBE647F6DED3}" dt="2023-04-22T16:40:06.573" v="7690" actId="1076"/>
          <ac:spMkLst>
            <pc:docMk/>
            <pc:sldMk cId="1259542074" sldId="327"/>
            <ac:spMk id="3" creationId="{AA289CF3-F66F-B7AF-5E3D-8A47A1A8BEB3}"/>
          </ac:spMkLst>
        </pc:spChg>
        <pc:spChg chg="del">
          <ac:chgData name="Jade Tan" userId="16b1a3b18b71b79e" providerId="LiveId" clId="{028E4156-495D-654A-B53D-BBE647F6DED3}" dt="2023-04-16T20:08:38.158" v="1953" actId="478"/>
          <ac:spMkLst>
            <pc:docMk/>
            <pc:sldMk cId="1259542074" sldId="327"/>
            <ac:spMk id="3" creationId="{C3A246AE-063C-6B29-59DB-95AC0AC8E85C}"/>
          </ac:spMkLst>
        </pc:spChg>
        <pc:spChg chg="add mod">
          <ac:chgData name="Jade Tan" userId="16b1a3b18b71b79e" providerId="LiveId" clId="{028E4156-495D-654A-B53D-BBE647F6DED3}" dt="2023-04-22T16:40:17.043" v="7692" actId="1076"/>
          <ac:spMkLst>
            <pc:docMk/>
            <pc:sldMk cId="1259542074" sldId="327"/>
            <ac:spMk id="4" creationId="{BBDFEFE9-14EC-E92C-0AE0-D66BDA919903}"/>
          </ac:spMkLst>
        </pc:spChg>
        <pc:spChg chg="add">
          <ac:chgData name="Jade Tan" userId="16b1a3b18b71b79e" providerId="LiveId" clId="{028E4156-495D-654A-B53D-BBE647F6DED3}" dt="2023-04-16T20:06:09.869" v="1950" actId="11529"/>
          <ac:spMkLst>
            <pc:docMk/>
            <pc:sldMk cId="1259542074" sldId="327"/>
            <ac:spMk id="11" creationId="{BE25722D-57AB-68E7-E927-334BDFD01FDF}"/>
          </ac:spMkLst>
        </pc:spChg>
        <pc:spChg chg="add">
          <ac:chgData name="Jade Tan" userId="16b1a3b18b71b79e" providerId="LiveId" clId="{028E4156-495D-654A-B53D-BBE647F6DED3}" dt="2023-04-16T20:06:34.289" v="1951" actId="11529"/>
          <ac:spMkLst>
            <pc:docMk/>
            <pc:sldMk cId="1259542074" sldId="327"/>
            <ac:spMk id="12" creationId="{C88EF7E6-2E4B-1F8C-1D47-3DEBE7CDD670}"/>
          </ac:spMkLst>
        </pc:spChg>
        <pc:spChg chg="add">
          <ac:chgData name="Jade Tan" userId="16b1a3b18b71b79e" providerId="LiveId" clId="{028E4156-495D-654A-B53D-BBE647F6DED3}" dt="2023-04-16T20:06:50.610" v="1952" actId="11529"/>
          <ac:spMkLst>
            <pc:docMk/>
            <pc:sldMk cId="1259542074" sldId="327"/>
            <ac:spMk id="13" creationId="{933AE25C-A1DC-141C-4F91-00CC1CCD308C}"/>
          </ac:spMkLst>
        </pc:spChg>
        <pc:spChg chg="add del mod">
          <ac:chgData name="Jade Tan" userId="16b1a3b18b71b79e" providerId="LiveId" clId="{028E4156-495D-654A-B53D-BBE647F6DED3}" dt="2023-04-16T20:08:44.120" v="1955" actId="478"/>
          <ac:spMkLst>
            <pc:docMk/>
            <pc:sldMk cId="1259542074" sldId="327"/>
            <ac:spMk id="16" creationId="{12D7C6A6-D4E5-61DE-8882-45D0A2D6E36C}"/>
          </ac:spMkLst>
        </pc:spChg>
        <pc:spChg chg="add mod">
          <ac:chgData name="Jade Tan" userId="16b1a3b18b71b79e" providerId="LiveId" clId="{028E4156-495D-654A-B53D-BBE647F6DED3}" dt="2023-04-16T20:10:13.860" v="2073" actId="1036"/>
          <ac:spMkLst>
            <pc:docMk/>
            <pc:sldMk cId="1259542074" sldId="327"/>
            <ac:spMk id="17" creationId="{BD0BCE51-9C94-E05B-E7E7-DFC112BCF02D}"/>
          </ac:spMkLst>
        </pc:spChg>
        <pc:spChg chg="add mod">
          <ac:chgData name="Jade Tan" userId="16b1a3b18b71b79e" providerId="LiveId" clId="{028E4156-495D-654A-B53D-BBE647F6DED3}" dt="2023-04-16T20:10:26.535" v="2076" actId="14100"/>
          <ac:spMkLst>
            <pc:docMk/>
            <pc:sldMk cId="1259542074" sldId="327"/>
            <ac:spMk id="18" creationId="{4E013764-29FF-1A46-3F80-2F9D340DE576}"/>
          </ac:spMkLst>
        </pc:spChg>
        <pc:spChg chg="add">
          <ac:chgData name="Jade Tan" userId="16b1a3b18b71b79e" providerId="LiveId" clId="{028E4156-495D-654A-B53D-BBE647F6DED3}" dt="2023-04-16T20:11:23.742" v="2081" actId="11529"/>
          <ac:spMkLst>
            <pc:docMk/>
            <pc:sldMk cId="1259542074" sldId="327"/>
            <ac:spMk id="19" creationId="{3F2ACFFD-6386-8D5D-E864-B4117A6D243F}"/>
          </ac:spMkLst>
        </pc:spChg>
        <pc:inkChg chg="del">
          <ac:chgData name="Jade Tan" userId="16b1a3b18b71b79e" providerId="LiveId" clId="{028E4156-495D-654A-B53D-BBE647F6DED3}" dt="2023-04-16T20:01:14.834" v="1948" actId="478"/>
          <ac:inkMkLst>
            <pc:docMk/>
            <pc:sldMk cId="1259542074" sldId="327"/>
            <ac:inkMk id="4" creationId="{3BB17395-8C24-55BB-D64B-CA7CF49F9B70}"/>
          </ac:inkMkLst>
        </pc:inkChg>
        <pc:inkChg chg="del">
          <ac:chgData name="Jade Tan" userId="16b1a3b18b71b79e" providerId="LiveId" clId="{028E4156-495D-654A-B53D-BBE647F6DED3}" dt="2023-04-16T20:01:16.474" v="1949" actId="478"/>
          <ac:inkMkLst>
            <pc:docMk/>
            <pc:sldMk cId="1259542074" sldId="327"/>
            <ac:inkMk id="5" creationId="{97D8322D-DEFA-9964-BA4B-087A2C4FA94D}"/>
          </ac:inkMkLst>
        </pc:inkChg>
        <pc:inkChg chg="del">
          <ac:chgData name="Jade Tan" userId="16b1a3b18b71b79e" providerId="LiveId" clId="{028E4156-495D-654A-B53D-BBE647F6DED3}" dt="2023-04-16T20:01:10.248" v="1945" actId="478"/>
          <ac:inkMkLst>
            <pc:docMk/>
            <pc:sldMk cId="1259542074" sldId="327"/>
            <ac:inkMk id="6" creationId="{0EF11CF2-6C3F-3803-C2BB-96E0B1CA449A}"/>
          </ac:inkMkLst>
        </pc:inkChg>
        <pc:inkChg chg="del">
          <ac:chgData name="Jade Tan" userId="16b1a3b18b71b79e" providerId="LiveId" clId="{028E4156-495D-654A-B53D-BBE647F6DED3}" dt="2023-04-16T20:01:11.685" v="1946" actId="478"/>
          <ac:inkMkLst>
            <pc:docMk/>
            <pc:sldMk cId="1259542074" sldId="327"/>
            <ac:inkMk id="7" creationId="{3011EF6F-CA92-5BF5-32D1-77E4A7C9E2AD}"/>
          </ac:inkMkLst>
        </pc:inkChg>
        <pc:inkChg chg="del">
          <ac:chgData name="Jade Tan" userId="16b1a3b18b71b79e" providerId="LiveId" clId="{028E4156-495D-654A-B53D-BBE647F6DED3}" dt="2023-04-16T20:01:13.316" v="1947" actId="478"/>
          <ac:inkMkLst>
            <pc:docMk/>
            <pc:sldMk cId="1259542074" sldId="327"/>
            <ac:inkMk id="9" creationId="{BE1AC626-DDB1-0F47-C39F-26875358F98C}"/>
          </ac:inkMkLst>
        </pc:inkChg>
        <pc:inkChg chg="del">
          <ac:chgData name="Jade Tan" userId="16b1a3b18b71b79e" providerId="LiveId" clId="{028E4156-495D-654A-B53D-BBE647F6DED3}" dt="2023-04-16T20:01:08.818" v="1944" actId="478"/>
          <ac:inkMkLst>
            <pc:docMk/>
            <pc:sldMk cId="1259542074" sldId="327"/>
            <ac:inkMk id="10" creationId="{ED89DC5E-688F-9518-EC2E-74B02EB6AC6D}"/>
          </ac:inkMkLst>
        </pc:inkChg>
        <pc:inkChg chg="mod">
          <ac:chgData name="Jade Tan" userId="16b1a3b18b71b79e" providerId="LiveId" clId="{028E4156-495D-654A-B53D-BBE647F6DED3}" dt="2023-04-16T20:09:44.570" v="2061" actId="14100"/>
          <ac:inkMkLst>
            <pc:docMk/>
            <pc:sldMk cId="1259542074" sldId="327"/>
            <ac:inkMk id="260" creationId="{3D572DBD-3A5F-D417-76D3-48F7ABBB8FD6}"/>
          </ac:inkMkLst>
        </pc:inkChg>
        <pc:inkChg chg="mod">
          <ac:chgData name="Jade Tan" userId="16b1a3b18b71b79e" providerId="LiveId" clId="{028E4156-495D-654A-B53D-BBE647F6DED3}" dt="2023-04-16T20:09:44.570" v="2061" actId="14100"/>
          <ac:inkMkLst>
            <pc:docMk/>
            <pc:sldMk cId="1259542074" sldId="327"/>
            <ac:inkMk id="269" creationId="{AD9C6FDB-EC66-B136-1428-6D7DDDD0A947}"/>
          </ac:inkMkLst>
        </pc:inkChg>
        <pc:inkChg chg="mod">
          <ac:chgData name="Jade Tan" userId="16b1a3b18b71b79e" providerId="LiveId" clId="{028E4156-495D-654A-B53D-BBE647F6DED3}" dt="2023-04-16T20:09:44.570" v="2061" actId="14100"/>
          <ac:inkMkLst>
            <pc:docMk/>
            <pc:sldMk cId="1259542074" sldId="327"/>
            <ac:inkMk id="270" creationId="{400428A3-EA55-3151-D588-EECC19937C58}"/>
          </ac:inkMkLst>
        </pc:inkChg>
        <pc:inkChg chg="mod">
          <ac:chgData name="Jade Tan" userId="16b1a3b18b71b79e" providerId="LiveId" clId="{028E4156-495D-654A-B53D-BBE647F6DED3}" dt="2023-04-16T20:09:44.570" v="2061" actId="14100"/>
          <ac:inkMkLst>
            <pc:docMk/>
            <pc:sldMk cId="1259542074" sldId="327"/>
            <ac:inkMk id="271" creationId="{6E16DAF9-709B-E575-AB7E-A8DC6C89DF85}"/>
          </ac:inkMkLst>
        </pc:inkChg>
        <pc:inkChg chg="mod">
          <ac:chgData name="Jade Tan" userId="16b1a3b18b71b79e" providerId="LiveId" clId="{028E4156-495D-654A-B53D-BBE647F6DED3}" dt="2023-04-16T20:09:44.570" v="2061" actId="14100"/>
          <ac:inkMkLst>
            <pc:docMk/>
            <pc:sldMk cId="1259542074" sldId="327"/>
            <ac:inkMk id="272" creationId="{E5204B5C-BC00-C851-6837-BF5DD30CCC40}"/>
          </ac:inkMkLst>
        </pc:inkChg>
        <pc:inkChg chg="mod">
          <ac:chgData name="Jade Tan" userId="16b1a3b18b71b79e" providerId="LiveId" clId="{028E4156-495D-654A-B53D-BBE647F6DED3}" dt="2023-04-16T20:09:44.570" v="2061" actId="14100"/>
          <ac:inkMkLst>
            <pc:docMk/>
            <pc:sldMk cId="1259542074" sldId="327"/>
            <ac:inkMk id="273" creationId="{3AC45005-0C14-91A2-47F7-5B69CE81FD39}"/>
          </ac:inkMkLst>
        </pc:inkChg>
        <pc:inkChg chg="del mod">
          <ac:chgData name="Jade Tan" userId="16b1a3b18b71b79e" providerId="LiveId" clId="{028E4156-495D-654A-B53D-BBE647F6DED3}" dt="2023-04-16T20:09:28.689" v="2059" actId="478"/>
          <ac:inkMkLst>
            <pc:docMk/>
            <pc:sldMk cId="1259542074" sldId="327"/>
            <ac:inkMk id="274" creationId="{5B6BF381-2969-C4BD-4B4A-4BB24DD83C5B}"/>
          </ac:inkMkLst>
        </pc:inkChg>
        <pc:inkChg chg="del mod">
          <ac:chgData name="Jade Tan" userId="16b1a3b18b71b79e" providerId="LiveId" clId="{028E4156-495D-654A-B53D-BBE647F6DED3}" dt="2023-04-16T20:09:28.689" v="2059" actId="478"/>
          <ac:inkMkLst>
            <pc:docMk/>
            <pc:sldMk cId="1259542074" sldId="327"/>
            <ac:inkMk id="275" creationId="{1D7BDB38-3283-B2F2-4323-BD6E1C116B7C}"/>
          </ac:inkMkLst>
        </pc:inkChg>
        <pc:inkChg chg="del mod">
          <ac:chgData name="Jade Tan" userId="16b1a3b18b71b79e" providerId="LiveId" clId="{028E4156-495D-654A-B53D-BBE647F6DED3}" dt="2023-04-16T20:09:28.689" v="2059" actId="478"/>
          <ac:inkMkLst>
            <pc:docMk/>
            <pc:sldMk cId="1259542074" sldId="327"/>
            <ac:inkMk id="276" creationId="{0166B883-3FBB-CDCC-A548-CAD17CFABCFB}"/>
          </ac:inkMkLst>
        </pc:inkChg>
        <pc:inkChg chg="del mod">
          <ac:chgData name="Jade Tan" userId="16b1a3b18b71b79e" providerId="LiveId" clId="{028E4156-495D-654A-B53D-BBE647F6DED3}" dt="2023-04-16T20:09:28.689" v="2059" actId="478"/>
          <ac:inkMkLst>
            <pc:docMk/>
            <pc:sldMk cId="1259542074" sldId="327"/>
            <ac:inkMk id="277" creationId="{8D74D58D-C474-A6E3-F37E-2027561DAAFC}"/>
          </ac:inkMkLst>
        </pc:inkChg>
        <pc:inkChg chg="del mod">
          <ac:chgData name="Jade Tan" userId="16b1a3b18b71b79e" providerId="LiveId" clId="{028E4156-495D-654A-B53D-BBE647F6DED3}" dt="2023-04-16T20:09:28.689" v="2059" actId="478"/>
          <ac:inkMkLst>
            <pc:docMk/>
            <pc:sldMk cId="1259542074" sldId="327"/>
            <ac:inkMk id="278" creationId="{7B16A52F-B4DF-FD3C-1839-575532D68AFA}"/>
          </ac:inkMkLst>
        </pc:inkChg>
        <pc:inkChg chg="del mod">
          <ac:chgData name="Jade Tan" userId="16b1a3b18b71b79e" providerId="LiveId" clId="{028E4156-495D-654A-B53D-BBE647F6DED3}" dt="2023-04-16T20:09:28.689" v="2059" actId="478"/>
          <ac:inkMkLst>
            <pc:docMk/>
            <pc:sldMk cId="1259542074" sldId="327"/>
            <ac:inkMk id="288" creationId="{BDE01288-A5B5-0B86-FA36-B7B03E700AEB}"/>
          </ac:inkMkLst>
        </pc:inkChg>
        <pc:inkChg chg="del mod">
          <ac:chgData name="Jade Tan" userId="16b1a3b18b71b79e" providerId="LiveId" clId="{028E4156-495D-654A-B53D-BBE647F6DED3}" dt="2023-04-16T20:09:28.689" v="2059" actId="478"/>
          <ac:inkMkLst>
            <pc:docMk/>
            <pc:sldMk cId="1259542074" sldId="327"/>
            <ac:inkMk id="294" creationId="{6BE7A6EC-62A7-A868-97E2-ACEE26753DCF}"/>
          </ac:inkMkLst>
        </pc:inkChg>
      </pc:sldChg>
      <pc:sldChg chg="modSp add del mod">
        <pc:chgData name="Jade Tan" userId="16b1a3b18b71b79e" providerId="LiveId" clId="{028E4156-495D-654A-B53D-BBE647F6DED3}" dt="2023-04-10T04:03:54.905" v="1426" actId="2696"/>
        <pc:sldMkLst>
          <pc:docMk/>
          <pc:sldMk cId="1842476312" sldId="327"/>
        </pc:sldMkLst>
        <pc:spChg chg="mod">
          <ac:chgData name="Jade Tan" userId="16b1a3b18b71b79e" providerId="LiveId" clId="{028E4156-495D-654A-B53D-BBE647F6DED3}" dt="2023-04-10T04:03:14.947" v="1424" actId="20577"/>
          <ac:spMkLst>
            <pc:docMk/>
            <pc:sldMk cId="1842476312" sldId="327"/>
            <ac:spMk id="3" creationId="{3476B551-7538-B561-D622-3DFA2566EA2F}"/>
          </ac:spMkLst>
        </pc:spChg>
      </pc:sldChg>
      <pc:sldChg chg="del">
        <pc:chgData name="Jade Tan" userId="16b1a3b18b71b79e" providerId="LiveId" clId="{028E4156-495D-654A-B53D-BBE647F6DED3}" dt="2023-04-01T20:39:28.835" v="122" actId="2696"/>
        <pc:sldMkLst>
          <pc:docMk/>
          <pc:sldMk cId="960161456" sldId="328"/>
        </pc:sldMkLst>
      </pc:sldChg>
      <pc:sldChg chg="addSp delSp modSp add mod addCm delCm">
        <pc:chgData name="Jade Tan" userId="16b1a3b18b71b79e" providerId="LiveId" clId="{028E4156-495D-654A-B53D-BBE647F6DED3}" dt="2023-04-16T22:04:39.016" v="2670"/>
        <pc:sldMkLst>
          <pc:docMk/>
          <pc:sldMk cId="1589275779" sldId="328"/>
        </pc:sldMkLst>
        <pc:spChg chg="del mod">
          <ac:chgData name="Jade Tan" userId="16b1a3b18b71b79e" providerId="LiveId" clId="{028E4156-495D-654A-B53D-BBE647F6DED3}" dt="2023-04-10T03:47:07.803" v="1376" actId="478"/>
          <ac:spMkLst>
            <pc:docMk/>
            <pc:sldMk cId="1589275779" sldId="328"/>
            <ac:spMk id="3" creationId="{3476B551-7538-B561-D622-3DFA2566EA2F}"/>
          </ac:spMkLst>
        </pc:spChg>
        <pc:spChg chg="mod">
          <ac:chgData name="Jade Tan" userId="16b1a3b18b71b79e" providerId="LiveId" clId="{028E4156-495D-654A-B53D-BBE647F6DED3}" dt="2023-04-10T03:44:20.693" v="1374" actId="20577"/>
          <ac:spMkLst>
            <pc:docMk/>
            <pc:sldMk cId="1589275779" sldId="328"/>
            <ac:spMk id="4" creationId="{A77E2138-D42A-EFB6-A959-CC003364E8B0}"/>
          </ac:spMkLst>
        </pc:spChg>
        <pc:picChg chg="add mod modCrop">
          <ac:chgData name="Jade Tan" userId="16b1a3b18b71b79e" providerId="LiveId" clId="{028E4156-495D-654A-B53D-BBE647F6DED3}" dt="2023-04-16T21:52:26.075" v="2456" actId="1076"/>
          <ac:picMkLst>
            <pc:docMk/>
            <pc:sldMk cId="1589275779" sldId="328"/>
            <ac:picMk id="6" creationId="{3F5F19F0-635E-432E-BFD3-27A55AE245D8}"/>
          </ac:picMkLst>
        </pc:picChg>
        <pc:extLst>
          <p:ext xmlns:p="http://schemas.openxmlformats.org/presentationml/2006/main" uri="{D6D511B9-2390-475A-947B-AFAB55BFBCF1}">
            <pc226:cmChg xmlns:pc226="http://schemas.microsoft.com/office/powerpoint/2022/06/main/command" chg="add del">
              <pc226:chgData name="Jade Tan" userId="16b1a3b18b71b79e" providerId="LiveId" clId="{028E4156-495D-654A-B53D-BBE647F6DED3}" dt="2023-04-16T22:04:39.016" v="2670"/>
              <pc2:cmMkLst xmlns:pc2="http://schemas.microsoft.com/office/powerpoint/2019/9/main/command">
                <pc:docMk/>
                <pc:sldMk cId="1589275779" sldId="328"/>
                <pc2:cmMk id="{E001480A-4F3F-2C48-99CA-4A5EC2C76571}"/>
              </pc2:cmMkLst>
            </pc226:cmChg>
          </p:ext>
        </pc:extLst>
      </pc:sldChg>
      <pc:sldChg chg="del">
        <pc:chgData name="Jade Tan" userId="16b1a3b18b71b79e" providerId="LiveId" clId="{028E4156-495D-654A-B53D-BBE647F6DED3}" dt="2023-04-01T20:39:28.835" v="122" actId="2696"/>
        <pc:sldMkLst>
          <pc:docMk/>
          <pc:sldMk cId="1775399605" sldId="329"/>
        </pc:sldMkLst>
      </pc:sldChg>
      <pc:sldChg chg="addSp delSp modSp new mod addCm">
        <pc:chgData name="Jade Tan" userId="16b1a3b18b71b79e" providerId="LiveId" clId="{028E4156-495D-654A-B53D-BBE647F6DED3}" dt="2023-04-22T16:20:02.824" v="7586" actId="1036"/>
        <pc:sldMkLst>
          <pc:docMk/>
          <pc:sldMk cId="2964353400" sldId="329"/>
        </pc:sldMkLst>
        <pc:spChg chg="mod">
          <ac:chgData name="Jade Tan" userId="16b1a3b18b71b79e" providerId="LiveId" clId="{028E4156-495D-654A-B53D-BBE647F6DED3}" dt="2023-04-10T04:02:43.511" v="1422" actId="255"/>
          <ac:spMkLst>
            <pc:docMk/>
            <pc:sldMk cId="2964353400" sldId="329"/>
            <ac:spMk id="2" creationId="{3B36DE5C-3CA0-4F4D-CD18-05E2D174E094}"/>
          </ac:spMkLst>
        </pc:spChg>
        <pc:spChg chg="add del">
          <ac:chgData name="Jade Tan" userId="16b1a3b18b71b79e" providerId="LiveId" clId="{028E4156-495D-654A-B53D-BBE647F6DED3}" dt="2023-04-10T04:00:20.148" v="1390"/>
          <ac:spMkLst>
            <pc:docMk/>
            <pc:sldMk cId="2964353400" sldId="329"/>
            <ac:spMk id="3" creationId="{C7C45014-C186-4FB9-41EB-4CD16DAAFB6E}"/>
          </ac:spMkLst>
        </pc:spChg>
        <pc:graphicFrameChg chg="add del mod">
          <ac:chgData name="Jade Tan" userId="16b1a3b18b71b79e" providerId="LiveId" clId="{028E4156-495D-654A-B53D-BBE647F6DED3}" dt="2023-04-10T04:00:17.186" v="1387"/>
          <ac:graphicFrameMkLst>
            <pc:docMk/>
            <pc:sldMk cId="2964353400" sldId="329"/>
            <ac:graphicFrameMk id="4" creationId="{C7AAE1F3-8EC1-92ED-E23D-4EBF98752119}"/>
          </ac:graphicFrameMkLst>
        </pc:graphicFrameChg>
        <pc:graphicFrameChg chg="add del mod">
          <ac:chgData name="Jade Tan" userId="16b1a3b18b71b79e" providerId="LiveId" clId="{028E4156-495D-654A-B53D-BBE647F6DED3}" dt="2023-04-10T04:00:20.016" v="1389"/>
          <ac:graphicFrameMkLst>
            <pc:docMk/>
            <pc:sldMk cId="2964353400" sldId="329"/>
            <ac:graphicFrameMk id="5" creationId="{4A67E524-AB38-F99F-EA07-08AE0479552C}"/>
          </ac:graphicFrameMkLst>
        </pc:graphicFrameChg>
        <pc:graphicFrameChg chg="add mod modGraphic">
          <ac:chgData name="Jade Tan" userId="16b1a3b18b71b79e" providerId="LiveId" clId="{028E4156-495D-654A-B53D-BBE647F6DED3}" dt="2023-04-22T16:20:02.824" v="7586" actId="1036"/>
          <ac:graphicFrameMkLst>
            <pc:docMk/>
            <pc:sldMk cId="2964353400" sldId="329"/>
            <ac:graphicFrameMk id="6" creationId="{311D4C3B-C3D5-378D-6D6C-0068404AE0DF}"/>
          </ac:graphicFrameMkLst>
        </pc:graphicFrameChg>
        <pc:extLst>
          <p:ext xmlns:p="http://schemas.openxmlformats.org/presentationml/2006/main" uri="{D6D511B9-2390-475A-947B-AFAB55BFBCF1}">
            <pc226:cmChg xmlns:pc226="http://schemas.microsoft.com/office/powerpoint/2022/06/main/command" chg="add">
              <pc226:chgData name="Jade Tan" userId="16b1a3b18b71b79e" providerId="LiveId" clId="{028E4156-495D-654A-B53D-BBE647F6DED3}" dt="2023-04-10T04:27:42.116" v="1443"/>
              <pc2:cmMkLst xmlns:pc2="http://schemas.microsoft.com/office/powerpoint/2019/9/main/command">
                <pc:docMk/>
                <pc:sldMk cId="2964353400" sldId="329"/>
                <pc2:cmMk id="{1EBB083B-9AAF-C644-AEF7-6DD0D5D414B4}"/>
              </pc2:cmMkLst>
            </pc226:cmChg>
            <pc226:cmChg xmlns:pc226="http://schemas.microsoft.com/office/powerpoint/2022/06/main/command" chg="add">
              <pc226:chgData name="Jade Tan" userId="16b1a3b18b71b79e" providerId="LiveId" clId="{028E4156-495D-654A-B53D-BBE647F6DED3}" dt="2023-04-10T04:29:55.057" v="1444"/>
              <pc2:cmMkLst xmlns:pc2="http://schemas.microsoft.com/office/powerpoint/2019/9/main/command">
                <pc:docMk/>
                <pc:sldMk cId="2964353400" sldId="329"/>
                <pc2:cmMk id="{F70D26F1-CBE3-5648-973A-D2023B7465CE}"/>
              </pc2:cmMkLst>
            </pc226:cmChg>
          </p:ext>
        </pc:extLst>
      </pc:sldChg>
      <pc:sldChg chg="del">
        <pc:chgData name="Jade Tan" userId="16b1a3b18b71b79e" providerId="LiveId" clId="{028E4156-495D-654A-B53D-BBE647F6DED3}" dt="2023-04-01T20:39:28.835" v="122" actId="2696"/>
        <pc:sldMkLst>
          <pc:docMk/>
          <pc:sldMk cId="1104823343" sldId="330"/>
        </pc:sldMkLst>
      </pc:sldChg>
      <pc:sldChg chg="modSp add mod addCm modCm">
        <pc:chgData name="Jade Tan" userId="16b1a3b18b71b79e" providerId="LiveId" clId="{028E4156-495D-654A-B53D-BBE647F6DED3}" dt="2023-04-22T21:03:33.022" v="9059" actId="179"/>
        <pc:sldMkLst>
          <pc:docMk/>
          <pc:sldMk cId="3827662615" sldId="330"/>
        </pc:sldMkLst>
        <pc:spChg chg="mod">
          <ac:chgData name="Jade Tan" userId="16b1a3b18b71b79e" providerId="LiveId" clId="{028E4156-495D-654A-B53D-BBE647F6DED3}" dt="2023-04-18T00:14:44.982" v="4725" actId="20577"/>
          <ac:spMkLst>
            <pc:docMk/>
            <pc:sldMk cId="3827662615" sldId="330"/>
            <ac:spMk id="2" creationId="{AE130145-6B13-C485-1748-E855CC82EEEC}"/>
          </ac:spMkLst>
        </pc:spChg>
        <pc:spChg chg="mod">
          <ac:chgData name="Jade Tan" userId="16b1a3b18b71b79e" providerId="LiveId" clId="{028E4156-495D-654A-B53D-BBE647F6DED3}" dt="2023-04-22T21:03:33.022" v="9059" actId="179"/>
          <ac:spMkLst>
            <pc:docMk/>
            <pc:sldMk cId="3827662615" sldId="330"/>
            <ac:spMk id="3" creationId="{3476B551-7538-B561-D622-3DFA2566EA2F}"/>
          </ac:spMkLst>
        </pc:spChg>
        <pc:extLst>
          <p:ext xmlns:p="http://schemas.openxmlformats.org/presentationml/2006/main" uri="{D6D511B9-2390-475A-947B-AFAB55BFBCF1}">
            <pc226:cmChg xmlns:pc226="http://schemas.microsoft.com/office/powerpoint/2022/06/main/command" chg="add mod">
              <pc226:chgData name="Jade Tan" userId="16b1a3b18b71b79e" providerId="LiveId" clId="{028E4156-495D-654A-B53D-BBE647F6DED3}" dt="2023-04-22T21:03:23.044" v="9056" actId="20577"/>
              <pc2:cmMkLst xmlns:pc2="http://schemas.microsoft.com/office/powerpoint/2019/9/main/command">
                <pc:docMk/>
                <pc:sldMk cId="3827662615" sldId="330"/>
                <pc2:cmMk id="{DE9DDCDA-7BB2-AF41-A0CE-B084FE7E1CD4}"/>
              </pc2:cmMkLst>
            </pc226:cmChg>
          </p:ext>
        </pc:extLst>
      </pc:sldChg>
      <pc:sldChg chg="modSp add mod addCm modCm">
        <pc:chgData name="Jade Tan" userId="16b1a3b18b71b79e" providerId="LiveId" clId="{028E4156-495D-654A-B53D-BBE647F6DED3}" dt="2023-04-19T15:40:17.856" v="6148" actId="20577"/>
        <pc:sldMkLst>
          <pc:docMk/>
          <pc:sldMk cId="1566436065" sldId="331"/>
        </pc:sldMkLst>
        <pc:spChg chg="mod">
          <ac:chgData name="Jade Tan" userId="16b1a3b18b71b79e" providerId="LiveId" clId="{028E4156-495D-654A-B53D-BBE647F6DED3}" dt="2023-04-19T15:40:17.856" v="6148" actId="20577"/>
          <ac:spMkLst>
            <pc:docMk/>
            <pc:sldMk cId="1566436065" sldId="331"/>
            <ac:spMk id="2" creationId="{AE130145-6B13-C485-1748-E855CC82EEEC}"/>
          </ac:spMkLst>
        </pc:spChg>
        <pc:spChg chg="mod">
          <ac:chgData name="Jade Tan" userId="16b1a3b18b71b79e" providerId="LiveId" clId="{028E4156-495D-654A-B53D-BBE647F6DED3}" dt="2023-04-18T01:47:37.223" v="4906"/>
          <ac:spMkLst>
            <pc:docMk/>
            <pc:sldMk cId="1566436065" sldId="331"/>
            <ac:spMk id="3" creationId="{3476B551-7538-B561-D622-3DFA2566EA2F}"/>
          </ac:spMkLst>
        </pc:spChg>
        <pc:extLst>
          <p:ext xmlns:p="http://schemas.openxmlformats.org/presentationml/2006/main" uri="{D6D511B9-2390-475A-947B-AFAB55BFBCF1}">
            <pc226:cmChg xmlns:pc226="http://schemas.microsoft.com/office/powerpoint/2022/06/main/command" chg="add mod">
              <pc226:chgData name="Jade Tan" userId="16b1a3b18b71b79e" providerId="LiveId" clId="{028E4156-495D-654A-B53D-BBE647F6DED3}" dt="2023-04-19T15:40:17.856" v="6148" actId="20577"/>
              <pc2:cmMkLst xmlns:pc2="http://schemas.microsoft.com/office/powerpoint/2019/9/main/command">
                <pc:docMk/>
                <pc:sldMk cId="1566436065" sldId="331"/>
                <pc2:cmMk id="{9385E171-6274-454B-8041-C55F03BE7304}"/>
              </pc2:cmMkLst>
            </pc226:cmChg>
          </p:ext>
        </pc:extLst>
      </pc:sldChg>
      <pc:sldChg chg="del">
        <pc:chgData name="Jade Tan" userId="16b1a3b18b71b79e" providerId="LiveId" clId="{028E4156-495D-654A-B53D-BBE647F6DED3}" dt="2023-04-01T20:39:28.835" v="122" actId="2696"/>
        <pc:sldMkLst>
          <pc:docMk/>
          <pc:sldMk cId="2720916440" sldId="331"/>
        </pc:sldMkLst>
      </pc:sldChg>
      <pc:sldChg chg="del">
        <pc:chgData name="Jade Tan" userId="16b1a3b18b71b79e" providerId="LiveId" clId="{028E4156-495D-654A-B53D-BBE647F6DED3}" dt="2023-04-01T20:39:28.835" v="122" actId="2696"/>
        <pc:sldMkLst>
          <pc:docMk/>
          <pc:sldMk cId="1090232588" sldId="332"/>
        </pc:sldMkLst>
      </pc:sldChg>
      <pc:sldChg chg="addSp modSp add mod addCm delCm modCm">
        <pc:chgData name="Jade Tan" userId="16b1a3b18b71b79e" providerId="LiveId" clId="{028E4156-495D-654A-B53D-BBE647F6DED3}" dt="2023-04-22T16:42:06.690" v="7695" actId="20577"/>
        <pc:sldMkLst>
          <pc:docMk/>
          <pc:sldMk cId="4151394655" sldId="332"/>
        </pc:sldMkLst>
        <pc:spChg chg="mod">
          <ac:chgData name="Jade Tan" userId="16b1a3b18b71b79e" providerId="LiveId" clId="{028E4156-495D-654A-B53D-BBE647F6DED3}" dt="2023-04-16T20:15:19.121" v="2115" actId="20577"/>
          <ac:spMkLst>
            <pc:docMk/>
            <pc:sldMk cId="4151394655" sldId="332"/>
            <ac:spMk id="2" creationId="{AE130145-6B13-C485-1748-E855CC82EEEC}"/>
          </ac:spMkLst>
        </pc:spChg>
        <pc:spChg chg="mod">
          <ac:chgData name="Jade Tan" userId="16b1a3b18b71b79e" providerId="LiveId" clId="{028E4156-495D-654A-B53D-BBE647F6DED3}" dt="2023-04-22T16:42:06.690" v="7695" actId="20577"/>
          <ac:spMkLst>
            <pc:docMk/>
            <pc:sldMk cId="4151394655" sldId="332"/>
            <ac:spMk id="3" creationId="{3476B551-7538-B561-D622-3DFA2566EA2F}"/>
          </ac:spMkLst>
        </pc:spChg>
        <pc:picChg chg="add mod">
          <ac:chgData name="Jade Tan" userId="16b1a3b18b71b79e" providerId="LiveId" clId="{028E4156-495D-654A-B53D-BBE647F6DED3}" dt="2023-04-16T20:19:34.497" v="2147" actId="1036"/>
          <ac:picMkLst>
            <pc:docMk/>
            <pc:sldMk cId="4151394655" sldId="332"/>
            <ac:picMk id="5" creationId="{9F44B23C-C919-C4F2-E78E-99F9CA7EC979}"/>
          </ac:picMkLst>
        </pc:picChg>
        <pc:extLst>
          <p:ext xmlns:p="http://schemas.openxmlformats.org/presentationml/2006/main" uri="{D6D511B9-2390-475A-947B-AFAB55BFBCF1}">
            <pc226:cmChg xmlns:pc226="http://schemas.microsoft.com/office/powerpoint/2022/06/main/command" chg="add del mod">
              <pc226:chgData name="Jade Tan" userId="16b1a3b18b71b79e" providerId="LiveId" clId="{028E4156-495D-654A-B53D-BBE647F6DED3}" dt="2023-04-16T20:18:27.341" v="2125"/>
              <pc2:cmMkLst xmlns:pc2="http://schemas.microsoft.com/office/powerpoint/2019/9/main/command">
                <pc:docMk/>
                <pc:sldMk cId="4151394655" sldId="332"/>
                <pc2:cmMk id="{2A686460-12B2-4F47-A3E3-8AB8FDE5BD2E}"/>
              </pc2:cmMkLst>
            </pc226:cmChg>
            <pc226:cmChg xmlns:pc226="http://schemas.microsoft.com/office/powerpoint/2022/06/main/command" chg="add mod">
              <pc226:chgData name="Jade Tan" userId="16b1a3b18b71b79e" providerId="LiveId" clId="{028E4156-495D-654A-B53D-BBE647F6DED3}" dt="2023-04-22T16:42:06.690" v="7695" actId="20577"/>
              <pc2:cmMkLst xmlns:pc2="http://schemas.microsoft.com/office/powerpoint/2019/9/main/command">
                <pc:docMk/>
                <pc:sldMk cId="4151394655" sldId="332"/>
                <pc2:cmMk id="{1F69369C-8A29-CD4A-A619-950C87A2D3AA}"/>
              </pc2:cmMkLst>
            </pc226:cmChg>
          </p:ext>
        </pc:extLst>
      </pc:sldChg>
      <pc:sldChg chg="modSp add mod">
        <pc:chgData name="Jade Tan" userId="16b1a3b18b71b79e" providerId="LiveId" clId="{028E4156-495D-654A-B53D-BBE647F6DED3}" dt="2023-04-16T20:28:58.425" v="2399" actId="108"/>
        <pc:sldMkLst>
          <pc:docMk/>
          <pc:sldMk cId="1693235633" sldId="333"/>
        </pc:sldMkLst>
        <pc:spChg chg="mod">
          <ac:chgData name="Jade Tan" userId="16b1a3b18b71b79e" providerId="LiveId" clId="{028E4156-495D-654A-B53D-BBE647F6DED3}" dt="2023-04-16T20:24:24.403" v="2266" actId="20577"/>
          <ac:spMkLst>
            <pc:docMk/>
            <pc:sldMk cId="1693235633" sldId="333"/>
            <ac:spMk id="2" creationId="{AE130145-6B13-C485-1748-E855CC82EEEC}"/>
          </ac:spMkLst>
        </pc:spChg>
        <pc:spChg chg="mod">
          <ac:chgData name="Jade Tan" userId="16b1a3b18b71b79e" providerId="LiveId" clId="{028E4156-495D-654A-B53D-BBE647F6DED3}" dt="2023-04-16T20:28:58.425" v="2399" actId="108"/>
          <ac:spMkLst>
            <pc:docMk/>
            <pc:sldMk cId="1693235633" sldId="333"/>
            <ac:spMk id="3" creationId="{3476B551-7538-B561-D622-3DFA2566EA2F}"/>
          </ac:spMkLst>
        </pc:spChg>
      </pc:sldChg>
      <pc:sldChg chg="addSp modSp add mod ord delCm">
        <pc:chgData name="Jade Tan" userId="16b1a3b18b71b79e" providerId="LiveId" clId="{028E4156-495D-654A-B53D-BBE647F6DED3}" dt="2023-04-22T16:42:41.114" v="7724" actId="20577"/>
        <pc:sldMkLst>
          <pc:docMk/>
          <pc:sldMk cId="2885251857" sldId="334"/>
        </pc:sldMkLst>
        <pc:spChg chg="mod">
          <ac:chgData name="Jade Tan" userId="16b1a3b18b71b79e" providerId="LiveId" clId="{028E4156-495D-654A-B53D-BBE647F6DED3}" dt="2023-04-16T20:18:14.199" v="2123" actId="20577"/>
          <ac:spMkLst>
            <pc:docMk/>
            <pc:sldMk cId="2885251857" sldId="334"/>
            <ac:spMk id="2" creationId="{AE130145-6B13-C485-1748-E855CC82EEEC}"/>
          </ac:spMkLst>
        </pc:spChg>
        <pc:spChg chg="mod">
          <ac:chgData name="Jade Tan" userId="16b1a3b18b71b79e" providerId="LiveId" clId="{028E4156-495D-654A-B53D-BBE647F6DED3}" dt="2023-04-22T16:42:41.114" v="7724" actId="20577"/>
          <ac:spMkLst>
            <pc:docMk/>
            <pc:sldMk cId="2885251857" sldId="334"/>
            <ac:spMk id="3" creationId="{3476B551-7538-B561-D622-3DFA2566EA2F}"/>
          </ac:spMkLst>
        </pc:spChg>
        <pc:picChg chg="add mod">
          <ac:chgData name="Jade Tan" userId="16b1a3b18b71b79e" providerId="LiveId" clId="{028E4156-495D-654A-B53D-BBE647F6DED3}" dt="2023-04-16T20:23:45.631" v="2240" actId="14100"/>
          <ac:picMkLst>
            <pc:docMk/>
            <pc:sldMk cId="2885251857" sldId="334"/>
            <ac:picMk id="5" creationId="{41E082B9-1B2F-8563-8D29-1C9E1FC2E9BC}"/>
          </ac:picMkLst>
        </pc:picChg>
        <pc:extLst>
          <p:ext xmlns:p="http://schemas.openxmlformats.org/presentationml/2006/main" uri="{D6D511B9-2390-475A-947B-AFAB55BFBCF1}">
            <pc226:cmChg xmlns:pc226="http://schemas.microsoft.com/office/powerpoint/2022/06/main/command" chg="del">
              <pc226:chgData name="Jade Tan" userId="16b1a3b18b71b79e" providerId="LiveId" clId="{028E4156-495D-654A-B53D-BBE647F6DED3}" dt="2023-04-16T20:13:09.413" v="2087"/>
              <pc2:cmMkLst xmlns:pc2="http://schemas.microsoft.com/office/powerpoint/2019/9/main/command">
                <pc:docMk/>
                <pc:sldMk cId="2885251857" sldId="334"/>
                <pc2:cmMk id="{95BD6036-1052-5344-9E11-A375DBC2D7FF}"/>
              </pc2:cmMkLst>
            </pc226:cmChg>
          </p:ext>
        </pc:extLst>
      </pc:sldChg>
      <pc:sldChg chg="addSp delSp modSp add mod ord delCm">
        <pc:chgData name="Jade Tan" userId="16b1a3b18b71b79e" providerId="LiveId" clId="{028E4156-495D-654A-B53D-BBE647F6DED3}" dt="2023-04-16T21:52:34.064" v="2457" actId="20578"/>
        <pc:sldMkLst>
          <pc:docMk/>
          <pc:sldMk cId="3554337423" sldId="335"/>
        </pc:sldMkLst>
        <pc:spChg chg="mod">
          <ac:chgData name="Jade Tan" userId="16b1a3b18b71b79e" providerId="LiveId" clId="{028E4156-495D-654A-B53D-BBE647F6DED3}" dt="2023-04-16T21:50:18.169" v="2445" actId="20577"/>
          <ac:spMkLst>
            <pc:docMk/>
            <pc:sldMk cId="3554337423" sldId="335"/>
            <ac:spMk id="2" creationId="{AE130145-6B13-C485-1748-E855CC82EEEC}"/>
          </ac:spMkLst>
        </pc:spChg>
        <pc:picChg chg="add mod">
          <ac:chgData name="Jade Tan" userId="16b1a3b18b71b79e" providerId="LiveId" clId="{028E4156-495D-654A-B53D-BBE647F6DED3}" dt="2023-04-16T21:51:46.749" v="2453" actId="1076"/>
          <ac:picMkLst>
            <pc:docMk/>
            <pc:sldMk cId="3554337423" sldId="335"/>
            <ac:picMk id="5" creationId="{3669A276-690A-C6B1-1160-BD5E1587678D}"/>
          </ac:picMkLst>
        </pc:picChg>
        <pc:picChg chg="del">
          <ac:chgData name="Jade Tan" userId="16b1a3b18b71b79e" providerId="LiveId" clId="{028E4156-495D-654A-B53D-BBE647F6DED3}" dt="2023-04-16T21:50:25.068" v="2447" actId="478"/>
          <ac:picMkLst>
            <pc:docMk/>
            <pc:sldMk cId="3554337423" sldId="335"/>
            <ac:picMk id="6" creationId="{3F5F19F0-635E-432E-BFD3-27A55AE245D8}"/>
          </ac:picMkLst>
        </pc:picChg>
        <pc:extLst>
          <p:ext xmlns:p="http://schemas.openxmlformats.org/presentationml/2006/main" uri="{D6D511B9-2390-475A-947B-AFAB55BFBCF1}">
            <pc226:cmChg xmlns:pc226="http://schemas.microsoft.com/office/powerpoint/2022/06/main/command" chg="del">
              <pc226:chgData name="Jade Tan" userId="16b1a3b18b71b79e" providerId="LiveId" clId="{028E4156-495D-654A-B53D-BBE647F6DED3}" dt="2023-04-16T21:50:23.310" v="2446"/>
              <pc2:cmMkLst xmlns:pc2="http://schemas.microsoft.com/office/powerpoint/2019/9/main/command">
                <pc:docMk/>
                <pc:sldMk cId="3554337423" sldId="335"/>
                <pc2:cmMk id="{FE0D0312-42E1-8949-AA2C-6C2200BDCE01}"/>
              </pc2:cmMkLst>
            </pc226:cmChg>
          </p:ext>
        </pc:extLst>
      </pc:sldChg>
      <pc:sldChg chg="addSp delSp modSp add mod delCm modCm">
        <pc:chgData name="Jade Tan" userId="16b1a3b18b71b79e" providerId="LiveId" clId="{028E4156-495D-654A-B53D-BBE647F6DED3}" dt="2023-04-22T16:14:36.988" v="7548" actId="20577"/>
        <pc:sldMkLst>
          <pc:docMk/>
          <pc:sldMk cId="1576930083" sldId="336"/>
        </pc:sldMkLst>
        <pc:spChg chg="mod">
          <ac:chgData name="Jade Tan" userId="16b1a3b18b71b79e" providerId="LiveId" clId="{028E4156-495D-654A-B53D-BBE647F6DED3}" dt="2023-04-16T21:55:32.701" v="2544" actId="14100"/>
          <ac:spMkLst>
            <pc:docMk/>
            <pc:sldMk cId="1576930083" sldId="336"/>
            <ac:spMk id="2" creationId="{AE130145-6B13-C485-1748-E855CC82EEEC}"/>
          </ac:spMkLst>
        </pc:spChg>
        <pc:spChg chg="add del mod">
          <ac:chgData name="Jade Tan" userId="16b1a3b18b71b79e" providerId="LiveId" clId="{028E4156-495D-654A-B53D-BBE647F6DED3}" dt="2023-04-16T21:56:19.007" v="2556" actId="478"/>
          <ac:spMkLst>
            <pc:docMk/>
            <pc:sldMk cId="1576930083" sldId="336"/>
            <ac:spMk id="3" creationId="{969DEBCA-EE7D-BE47-F70B-5026A6864005}"/>
          </ac:spMkLst>
        </pc:spChg>
        <pc:spChg chg="add mod">
          <ac:chgData name="Jade Tan" userId="16b1a3b18b71b79e" providerId="LiveId" clId="{028E4156-495D-654A-B53D-BBE647F6DED3}" dt="2023-04-22T16:14:36.988" v="7548" actId="20577"/>
          <ac:spMkLst>
            <pc:docMk/>
            <pc:sldMk cId="1576930083" sldId="336"/>
            <ac:spMk id="5" creationId="{BAD6E37B-72A2-ADF3-3967-41DB481B16CF}"/>
          </ac:spMkLst>
        </pc:spChg>
        <pc:picChg chg="del">
          <ac:chgData name="Jade Tan" userId="16b1a3b18b71b79e" providerId="LiveId" clId="{028E4156-495D-654A-B53D-BBE647F6DED3}" dt="2023-04-16T21:54:12.216" v="2459" actId="478"/>
          <ac:picMkLst>
            <pc:docMk/>
            <pc:sldMk cId="1576930083" sldId="336"/>
            <ac:picMk id="6" creationId="{3F5F19F0-635E-432E-BFD3-27A55AE245D8}"/>
          </ac:picMkLst>
        </pc:picChg>
        <pc:extLst>
          <p:ext xmlns:p="http://schemas.openxmlformats.org/presentationml/2006/main" uri="{D6D511B9-2390-475A-947B-AFAB55BFBCF1}">
            <pc226:cmChg xmlns:pc226="http://schemas.microsoft.com/office/powerpoint/2022/06/main/command" chg="del mod">
              <pc226:chgData name="Jade Tan" userId="16b1a3b18b71b79e" providerId="LiveId" clId="{028E4156-495D-654A-B53D-BBE647F6DED3}" dt="2023-04-16T21:54:18.547" v="2464"/>
              <pc2:cmMkLst xmlns:pc2="http://schemas.microsoft.com/office/powerpoint/2019/9/main/command">
                <pc:docMk/>
                <pc:sldMk cId="1576930083" sldId="336"/>
                <pc2:cmMk id="{35939D78-0277-FF4A-AC61-0C2DD566619A}"/>
              </pc2:cmMkLst>
            </pc226:cmChg>
          </p:ext>
        </pc:extLst>
      </pc:sldChg>
      <pc:sldChg chg="addSp delSp modSp add mod ord modAnim addCm modCm">
        <pc:chgData name="Jade Tan" userId="16b1a3b18b71b79e" providerId="LiveId" clId="{028E4156-495D-654A-B53D-BBE647F6DED3}" dt="2023-04-22T15:58:01.813" v="7183" actId="20577"/>
        <pc:sldMkLst>
          <pc:docMk/>
          <pc:sldMk cId="3507213494" sldId="337"/>
        </pc:sldMkLst>
        <pc:spChg chg="mod">
          <ac:chgData name="Jade Tan" userId="16b1a3b18b71b79e" providerId="LiveId" clId="{028E4156-495D-654A-B53D-BBE647F6DED3}" dt="2023-04-22T15:57:57.009" v="7181" actId="20577"/>
          <ac:spMkLst>
            <pc:docMk/>
            <pc:sldMk cId="3507213494" sldId="337"/>
            <ac:spMk id="2" creationId="{CA8E22CF-A6D5-4E22-6495-9A3F3A452945}"/>
          </ac:spMkLst>
        </pc:spChg>
        <pc:spChg chg="mod">
          <ac:chgData name="Jade Tan" userId="16b1a3b18b71b79e" providerId="LiveId" clId="{028E4156-495D-654A-B53D-BBE647F6DED3}" dt="2023-04-22T15:58:01.813" v="7183" actId="20577"/>
          <ac:spMkLst>
            <pc:docMk/>
            <pc:sldMk cId="3507213494" sldId="337"/>
            <ac:spMk id="3" creationId="{10135EBC-79C4-0DFD-A970-C6EBB76D2342}"/>
          </ac:spMkLst>
        </pc:spChg>
        <pc:picChg chg="del">
          <ac:chgData name="Jade Tan" userId="16b1a3b18b71b79e" providerId="LiveId" clId="{028E4156-495D-654A-B53D-BBE647F6DED3}" dt="2023-04-16T22:11:17.876" v="2830" actId="478"/>
          <ac:picMkLst>
            <pc:docMk/>
            <pc:sldMk cId="3507213494" sldId="337"/>
            <ac:picMk id="4" creationId="{0CD9FC49-3F0D-A05A-6E87-E4C82F18B5E3}"/>
          </ac:picMkLst>
        </pc:picChg>
        <pc:picChg chg="add del mod">
          <ac:chgData name="Jade Tan" userId="16b1a3b18b71b79e" providerId="LiveId" clId="{028E4156-495D-654A-B53D-BBE647F6DED3}" dt="2023-04-16T22:15:58.589" v="2864" actId="21"/>
          <ac:picMkLst>
            <pc:docMk/>
            <pc:sldMk cId="3507213494" sldId="337"/>
            <ac:picMk id="5" creationId="{2114899F-5145-744F-DD09-DF743616A38E}"/>
          </ac:picMkLst>
        </pc:picChg>
        <pc:picChg chg="add mod">
          <ac:chgData name="Jade Tan" userId="16b1a3b18b71b79e" providerId="LiveId" clId="{028E4156-495D-654A-B53D-BBE647F6DED3}" dt="2023-04-16T22:14:05.084" v="2856" actId="1076"/>
          <ac:picMkLst>
            <pc:docMk/>
            <pc:sldMk cId="3507213494" sldId="337"/>
            <ac:picMk id="1026" creationId="{C6435B3A-6C8C-4A30-8C17-17A385FAFCC5}"/>
          </ac:picMkLst>
        </pc:picChg>
        <pc:picChg chg="add del mod">
          <ac:chgData name="Jade Tan" userId="16b1a3b18b71b79e" providerId="LiveId" clId="{028E4156-495D-654A-B53D-BBE647F6DED3}" dt="2023-04-16T22:14:05.714" v="2857"/>
          <ac:picMkLst>
            <pc:docMk/>
            <pc:sldMk cId="3507213494" sldId="337"/>
            <ac:picMk id="1028" creationId="{28516611-9659-2621-8DCB-4BECBC786590}"/>
          </ac:picMkLst>
        </pc:picChg>
        <pc:picChg chg="add mod">
          <ac:chgData name="Jade Tan" userId="16b1a3b18b71b79e" providerId="LiveId" clId="{028E4156-495D-654A-B53D-BBE647F6DED3}" dt="2023-04-16T22:16:13.707" v="2866" actId="14100"/>
          <ac:picMkLst>
            <pc:docMk/>
            <pc:sldMk cId="3507213494" sldId="337"/>
            <ac:picMk id="1030" creationId="{0D0E90CA-C9C4-0241-54AB-E51C5362735D}"/>
          </ac:picMkLst>
        </pc:picChg>
        <pc:extLst>
          <p:ext xmlns:p="http://schemas.openxmlformats.org/presentationml/2006/main" uri="{D6D511B9-2390-475A-947B-AFAB55BFBCF1}">
            <pc226:cmChg xmlns:pc226="http://schemas.microsoft.com/office/powerpoint/2022/06/main/command" chg="add mod">
              <pc226:chgData name="Jade Tan" userId="16b1a3b18b71b79e" providerId="LiveId" clId="{028E4156-495D-654A-B53D-BBE647F6DED3}" dt="2023-04-22T15:58:01.813" v="7183" actId="20577"/>
              <pc2:cmMkLst xmlns:pc2="http://schemas.microsoft.com/office/powerpoint/2019/9/main/command">
                <pc:docMk/>
                <pc:sldMk cId="3507213494" sldId="337"/>
                <pc2:cmMk id="{8B9BB8D8-94B7-4D46-B104-6A557B493A06}"/>
              </pc2:cmMkLst>
            </pc226:cmChg>
          </p:ext>
        </pc:extLst>
      </pc:sldChg>
      <pc:sldChg chg="addSp delSp modSp add mod modAnim addCm delCm modCm">
        <pc:chgData name="Jade Tan" userId="16b1a3b18b71b79e" providerId="LiveId" clId="{028E4156-495D-654A-B53D-BBE647F6DED3}" dt="2023-04-22T18:44:27.958" v="8451"/>
        <pc:sldMkLst>
          <pc:docMk/>
          <pc:sldMk cId="1357432468" sldId="338"/>
        </pc:sldMkLst>
        <pc:spChg chg="mod">
          <ac:chgData name="Jade Tan" userId="16b1a3b18b71b79e" providerId="LiveId" clId="{028E4156-495D-654A-B53D-BBE647F6DED3}" dt="2023-04-22T18:44:27.958" v="8451"/>
          <ac:spMkLst>
            <pc:docMk/>
            <pc:sldMk cId="1357432468" sldId="338"/>
            <ac:spMk id="3" creationId="{3476B551-7538-B561-D622-3DFA2566EA2F}"/>
          </ac:spMkLst>
        </pc:spChg>
        <pc:spChg chg="add del mod">
          <ac:chgData name="Jade Tan" userId="16b1a3b18b71b79e" providerId="LiveId" clId="{028E4156-495D-654A-B53D-BBE647F6DED3}" dt="2023-04-17T01:22:41.722" v="3659" actId="1076"/>
          <ac:spMkLst>
            <pc:docMk/>
            <pc:sldMk cId="1357432468" sldId="338"/>
            <ac:spMk id="4" creationId="{4C26139A-6A78-4903-BC1A-B2FF29C22D4A}"/>
          </ac:spMkLst>
        </pc:spChg>
        <pc:picChg chg="add mod">
          <ac:chgData name="Jade Tan" userId="16b1a3b18b71b79e" providerId="LiveId" clId="{028E4156-495D-654A-B53D-BBE647F6DED3}" dt="2023-04-19T19:07:03.155" v="6628" actId="1036"/>
          <ac:picMkLst>
            <pc:docMk/>
            <pc:sldMk cId="1357432468" sldId="338"/>
            <ac:picMk id="6" creationId="{BE855D1F-CDA8-A722-7BAE-6155748C707F}"/>
          </ac:picMkLst>
        </pc:picChg>
        <pc:picChg chg="add del mod">
          <ac:chgData name="Jade Tan" userId="16b1a3b18b71b79e" providerId="LiveId" clId="{028E4156-495D-654A-B53D-BBE647F6DED3}" dt="2023-04-17T14:42:39.598" v="4617" actId="478"/>
          <ac:picMkLst>
            <pc:docMk/>
            <pc:sldMk cId="1357432468" sldId="338"/>
            <ac:picMk id="2050" creationId="{51619561-5F41-01B1-319E-58128FF2C378}"/>
          </ac:picMkLst>
        </pc:picChg>
        <pc:picChg chg="add del mod">
          <ac:chgData name="Jade Tan" userId="16b1a3b18b71b79e" providerId="LiveId" clId="{028E4156-495D-654A-B53D-BBE647F6DED3}" dt="2023-04-17T01:22:42.375" v="3660"/>
          <ac:picMkLst>
            <pc:docMk/>
            <pc:sldMk cId="1357432468" sldId="338"/>
            <ac:picMk id="2052" creationId="{16BB26C4-EC84-F873-EB20-1B7324C14ABC}"/>
          </ac:picMkLst>
        </pc:picChg>
        <pc:picChg chg="add del mod">
          <ac:chgData name="Jade Tan" userId="16b1a3b18b71b79e" providerId="LiveId" clId="{028E4156-495D-654A-B53D-BBE647F6DED3}" dt="2023-04-17T14:42:39.598" v="4617" actId="478"/>
          <ac:picMkLst>
            <pc:docMk/>
            <pc:sldMk cId="1357432468" sldId="338"/>
            <ac:picMk id="2054" creationId="{DEE1D346-DC78-958A-93BD-EFD7D950E82C}"/>
          </ac:picMkLst>
        </pc:picChg>
        <pc:picChg chg="add del mod">
          <ac:chgData name="Jade Tan" userId="16b1a3b18b71b79e" providerId="LiveId" clId="{028E4156-495D-654A-B53D-BBE647F6DED3}" dt="2023-04-17T14:42:39.598" v="4617" actId="478"/>
          <ac:picMkLst>
            <pc:docMk/>
            <pc:sldMk cId="1357432468" sldId="338"/>
            <ac:picMk id="2056" creationId="{0C0F0969-BC56-B313-DE7A-9B7A86A534A3}"/>
          </ac:picMkLst>
        </pc:picChg>
        <pc:inkChg chg="add del">
          <ac:chgData name="Jade Tan" userId="16b1a3b18b71b79e" providerId="LiveId" clId="{028E4156-495D-654A-B53D-BBE647F6DED3}" dt="2023-04-19T19:07:17.439" v="6632" actId="9405"/>
          <ac:inkMkLst>
            <pc:docMk/>
            <pc:sldMk cId="1357432468" sldId="338"/>
            <ac:inkMk id="7" creationId="{C6557DE6-1F90-8A99-7E7B-B9B70AA17C90}"/>
          </ac:inkMkLst>
        </pc:inkChg>
        <pc:inkChg chg="add del">
          <ac:chgData name="Jade Tan" userId="16b1a3b18b71b79e" providerId="LiveId" clId="{028E4156-495D-654A-B53D-BBE647F6DED3}" dt="2023-04-19T19:07:16.626" v="6631" actId="9405"/>
          <ac:inkMkLst>
            <pc:docMk/>
            <pc:sldMk cId="1357432468" sldId="338"/>
            <ac:inkMk id="8" creationId="{FDB410C4-DFC7-69C3-9C6E-17E58A357425}"/>
          </ac:inkMkLst>
        </pc:inkChg>
        <pc:extLst>
          <p:ext xmlns:p="http://schemas.openxmlformats.org/presentationml/2006/main" uri="{D6D511B9-2390-475A-947B-AFAB55BFBCF1}">
            <pc226:cmChg xmlns:pc226="http://schemas.microsoft.com/office/powerpoint/2022/06/main/command" chg="add del mod">
              <pc226:chgData name="Jade Tan" userId="16b1a3b18b71b79e" providerId="LiveId" clId="{028E4156-495D-654A-B53D-BBE647F6DED3}" dt="2023-04-16T23:24:23.710" v="3478"/>
              <pc2:cmMkLst xmlns:pc2="http://schemas.microsoft.com/office/powerpoint/2019/9/main/command">
                <pc:docMk/>
                <pc:sldMk cId="1357432468" sldId="338"/>
                <pc2:cmMk id="{1EB10222-E357-574F-8684-0CEE86117BA3}"/>
              </pc2:cmMkLst>
            </pc226:cmChg>
            <pc226:cmChg xmlns:pc226="http://schemas.microsoft.com/office/powerpoint/2022/06/main/command" chg="add del mod">
              <pc226:chgData name="Jade Tan" userId="16b1a3b18b71b79e" providerId="LiveId" clId="{028E4156-495D-654A-B53D-BBE647F6DED3}" dt="2023-04-16T23:24:20.832" v="3477"/>
              <pc2:cmMkLst xmlns:pc2="http://schemas.microsoft.com/office/powerpoint/2019/9/main/command">
                <pc:docMk/>
                <pc:sldMk cId="1357432468" sldId="338"/>
                <pc2:cmMk id="{B27D8BFC-FF88-7D46-AB13-9263ADACFDA6}"/>
              </pc2:cmMkLst>
            </pc226:cmChg>
          </p:ext>
        </pc:extLst>
      </pc:sldChg>
      <pc:sldChg chg="delSp modSp add mod ord">
        <pc:chgData name="Jade Tan" userId="16b1a3b18b71b79e" providerId="LiveId" clId="{028E4156-495D-654A-B53D-BBE647F6DED3}" dt="2023-04-22T15:31:49.976" v="7072" actId="20578"/>
        <pc:sldMkLst>
          <pc:docMk/>
          <pc:sldMk cId="187757433" sldId="339"/>
        </pc:sldMkLst>
        <pc:spChg chg="mod">
          <ac:chgData name="Jade Tan" userId="16b1a3b18b71b79e" providerId="LiveId" clId="{028E4156-495D-654A-B53D-BBE647F6DED3}" dt="2023-04-16T22:36:26.394" v="2993"/>
          <ac:spMkLst>
            <pc:docMk/>
            <pc:sldMk cId="187757433" sldId="339"/>
            <ac:spMk id="2" creationId="{AE130145-6B13-C485-1748-E855CC82EEEC}"/>
          </ac:spMkLst>
        </pc:spChg>
        <pc:spChg chg="del mod">
          <ac:chgData name="Jade Tan" userId="16b1a3b18b71b79e" providerId="LiveId" clId="{028E4156-495D-654A-B53D-BBE647F6DED3}" dt="2023-04-16T22:36:52.995" v="2998" actId="478"/>
          <ac:spMkLst>
            <pc:docMk/>
            <pc:sldMk cId="187757433" sldId="339"/>
            <ac:spMk id="7" creationId="{0B46BBA3-248B-A39A-BC69-31873B1B7836}"/>
          </ac:spMkLst>
        </pc:spChg>
        <pc:spChg chg="mod">
          <ac:chgData name="Jade Tan" userId="16b1a3b18b71b79e" providerId="LiveId" clId="{028E4156-495D-654A-B53D-BBE647F6DED3}" dt="2023-04-16T22:39:41.945" v="3049" actId="21"/>
          <ac:spMkLst>
            <pc:docMk/>
            <pc:sldMk cId="187757433" sldId="339"/>
            <ac:spMk id="14" creationId="{3BFA4B69-1114-80ED-1BF1-07FEF2ABB6F1}"/>
          </ac:spMkLst>
        </pc:spChg>
        <pc:picChg chg="del">
          <ac:chgData name="Jade Tan" userId="16b1a3b18b71b79e" providerId="LiveId" clId="{028E4156-495D-654A-B53D-BBE647F6DED3}" dt="2023-04-16T22:35:50.672" v="2986" actId="478"/>
          <ac:picMkLst>
            <pc:docMk/>
            <pc:sldMk cId="187757433" sldId="339"/>
            <ac:picMk id="12" creationId="{272C2452-25FD-C361-BCFD-3BC246DB8885}"/>
          </ac:picMkLst>
        </pc:picChg>
      </pc:sldChg>
      <pc:sldChg chg="addSp delSp modSp add mod ord addCm modCm">
        <pc:chgData name="Jade Tan" userId="16b1a3b18b71b79e" providerId="LiveId" clId="{028E4156-495D-654A-B53D-BBE647F6DED3}" dt="2023-04-22T20:30:02.756" v="8964" actId="20577"/>
        <pc:sldMkLst>
          <pc:docMk/>
          <pc:sldMk cId="996143971" sldId="340"/>
        </pc:sldMkLst>
        <pc:spChg chg="mod">
          <ac:chgData name="Jade Tan" userId="16b1a3b18b71b79e" providerId="LiveId" clId="{028E4156-495D-654A-B53D-BBE647F6DED3}" dt="2023-04-22T20:30:02.756" v="8964" actId="20577"/>
          <ac:spMkLst>
            <pc:docMk/>
            <pc:sldMk cId="996143971" sldId="340"/>
            <ac:spMk id="3" creationId="{3476B551-7538-B561-D622-3DFA2566EA2F}"/>
          </ac:spMkLst>
        </pc:spChg>
        <pc:picChg chg="add del mod">
          <ac:chgData name="Jade Tan" userId="16b1a3b18b71b79e" providerId="LiveId" clId="{028E4156-495D-654A-B53D-BBE647F6DED3}" dt="2023-04-17T01:39:44.874" v="3843" actId="478"/>
          <ac:picMkLst>
            <pc:docMk/>
            <pc:sldMk cId="996143971" sldId="340"/>
            <ac:picMk id="5" creationId="{40EDBA50-A775-4C0A-DE39-60D11BEFF29F}"/>
          </ac:picMkLst>
        </pc:picChg>
        <pc:extLst>
          <p:ext xmlns:p="http://schemas.openxmlformats.org/presentationml/2006/main" uri="{D6D511B9-2390-475A-947B-AFAB55BFBCF1}">
            <pc226:cmChg xmlns:pc226="http://schemas.microsoft.com/office/powerpoint/2022/06/main/command" chg="add mod">
              <pc226:chgData name="Jade Tan" userId="16b1a3b18b71b79e" providerId="LiveId" clId="{028E4156-495D-654A-B53D-BBE647F6DED3}" dt="2023-04-22T20:30:02.756" v="8964" actId="20577"/>
              <pc2:cmMkLst xmlns:pc2="http://schemas.microsoft.com/office/powerpoint/2019/9/main/command">
                <pc:docMk/>
                <pc:sldMk cId="996143971" sldId="340"/>
                <pc2:cmMk id="{D00ED53C-895D-694B-B4DF-62199141AAAE}"/>
              </pc2:cmMkLst>
            </pc226:cmChg>
          </p:ext>
        </pc:extLst>
      </pc:sldChg>
      <pc:sldChg chg="delSp modSp add del mod modAnim">
        <pc:chgData name="Jade Tan" userId="16b1a3b18b71b79e" providerId="LiveId" clId="{028E4156-495D-654A-B53D-BBE647F6DED3}" dt="2023-04-22T17:21:06.946" v="7786" actId="2696"/>
        <pc:sldMkLst>
          <pc:docMk/>
          <pc:sldMk cId="887823837" sldId="341"/>
        </pc:sldMkLst>
        <pc:spChg chg="mod">
          <ac:chgData name="Jade Tan" userId="16b1a3b18b71b79e" providerId="LiveId" clId="{028E4156-495D-654A-B53D-BBE647F6DED3}" dt="2023-04-22T16:43:31.520" v="7757" actId="20577"/>
          <ac:spMkLst>
            <pc:docMk/>
            <pc:sldMk cId="887823837" sldId="341"/>
            <ac:spMk id="2" creationId="{AE130145-6B13-C485-1748-E855CC82EEEC}"/>
          </ac:spMkLst>
        </pc:spChg>
        <pc:spChg chg="del">
          <ac:chgData name="Jade Tan" userId="16b1a3b18b71b79e" providerId="LiveId" clId="{028E4156-495D-654A-B53D-BBE647F6DED3}" dt="2023-04-22T17:16:54.020" v="7785" actId="478"/>
          <ac:spMkLst>
            <pc:docMk/>
            <pc:sldMk cId="887823837" sldId="341"/>
            <ac:spMk id="3" creationId="{3476B551-7538-B561-D622-3DFA2566EA2F}"/>
          </ac:spMkLst>
        </pc:spChg>
        <pc:picChg chg="del mod">
          <ac:chgData name="Jade Tan" userId="16b1a3b18b71b79e" providerId="LiveId" clId="{028E4156-495D-654A-B53D-BBE647F6DED3}" dt="2023-04-22T17:16:51.042" v="7784" actId="478"/>
          <ac:picMkLst>
            <pc:docMk/>
            <pc:sldMk cId="887823837" sldId="341"/>
            <ac:picMk id="4" creationId="{821BD036-D0DA-19F2-93CA-3BF12360594C}"/>
          </ac:picMkLst>
        </pc:picChg>
      </pc:sldChg>
      <pc:sldChg chg="addSp modSp add del mod modAnim">
        <pc:chgData name="Jade Tan" userId="16b1a3b18b71b79e" providerId="LiveId" clId="{028E4156-495D-654A-B53D-BBE647F6DED3}" dt="2023-04-17T02:00:11.138" v="4077" actId="2696"/>
        <pc:sldMkLst>
          <pc:docMk/>
          <pc:sldMk cId="4170948146" sldId="341"/>
        </pc:sldMkLst>
        <pc:spChg chg="mod">
          <ac:chgData name="Jade Tan" userId="16b1a3b18b71b79e" providerId="LiveId" clId="{028E4156-495D-654A-B53D-BBE647F6DED3}" dt="2023-04-16T23:03:56.465" v="3386" actId="20577"/>
          <ac:spMkLst>
            <pc:docMk/>
            <pc:sldMk cId="4170948146" sldId="341"/>
            <ac:spMk id="2" creationId="{AE130145-6B13-C485-1748-E855CC82EEEC}"/>
          </ac:spMkLst>
        </pc:spChg>
        <pc:spChg chg="mod">
          <ac:chgData name="Jade Tan" userId="16b1a3b18b71b79e" providerId="LiveId" clId="{028E4156-495D-654A-B53D-BBE647F6DED3}" dt="2023-04-17T01:27:30.350" v="3677" actId="20577"/>
          <ac:spMkLst>
            <pc:docMk/>
            <pc:sldMk cId="4170948146" sldId="341"/>
            <ac:spMk id="3" creationId="{3476B551-7538-B561-D622-3DFA2566EA2F}"/>
          </ac:spMkLst>
        </pc:spChg>
        <pc:picChg chg="add mod">
          <ac:chgData name="Jade Tan" userId="16b1a3b18b71b79e" providerId="LiveId" clId="{028E4156-495D-654A-B53D-BBE647F6DED3}" dt="2023-04-16T23:07:01.415" v="3388"/>
          <ac:picMkLst>
            <pc:docMk/>
            <pc:sldMk cId="4170948146" sldId="341"/>
            <ac:picMk id="4" creationId="{821BD036-D0DA-19F2-93CA-3BF12360594C}"/>
          </ac:picMkLst>
        </pc:picChg>
      </pc:sldChg>
      <pc:sldChg chg="modSp add mod addCm modCm">
        <pc:chgData name="Jade Tan" userId="16b1a3b18b71b79e" providerId="LiveId" clId="{028E4156-495D-654A-B53D-BBE647F6DED3}" dt="2023-04-22T20:29:39.105" v="8952" actId="27636"/>
        <pc:sldMkLst>
          <pc:docMk/>
          <pc:sldMk cId="553839003" sldId="342"/>
        </pc:sldMkLst>
        <pc:spChg chg="mod">
          <ac:chgData name="Jade Tan" userId="16b1a3b18b71b79e" providerId="LiveId" clId="{028E4156-495D-654A-B53D-BBE647F6DED3}" dt="2023-04-22T20:29:39.105" v="8952" actId="27636"/>
          <ac:spMkLst>
            <pc:docMk/>
            <pc:sldMk cId="553839003" sldId="342"/>
            <ac:spMk id="3" creationId="{3476B551-7538-B561-D622-3DFA2566EA2F}"/>
          </ac:spMkLst>
        </pc:spChg>
        <pc:extLst>
          <p:ext xmlns:p="http://schemas.openxmlformats.org/presentationml/2006/main" uri="{D6D511B9-2390-475A-947B-AFAB55BFBCF1}">
            <pc226:cmChg xmlns:pc226="http://schemas.microsoft.com/office/powerpoint/2022/06/main/command" chg="mod">
              <pc226:chgData name="Jade Tan" userId="16b1a3b18b71b79e" providerId="LiveId" clId="{028E4156-495D-654A-B53D-BBE647F6DED3}" dt="2023-04-22T20:29:38.959" v="8951" actId="21"/>
              <pc2:cmMkLst xmlns:pc2="http://schemas.microsoft.com/office/powerpoint/2019/9/main/command">
                <pc:docMk/>
                <pc:sldMk cId="553839003" sldId="342"/>
                <pc2:cmMk id="{9EDD168D-C4D6-4048-91D3-23D0DF2A9304}"/>
              </pc2:cmMkLst>
            </pc226:cmChg>
            <pc226:cmChg xmlns:pc226="http://schemas.microsoft.com/office/powerpoint/2022/06/main/command" chg="add mod">
              <pc226:chgData name="Jade Tan" userId="16b1a3b18b71b79e" providerId="LiveId" clId="{028E4156-495D-654A-B53D-BBE647F6DED3}" dt="2023-04-20T16:49:47.307" v="6990" actId="20577"/>
              <pc2:cmMkLst xmlns:pc2="http://schemas.microsoft.com/office/powerpoint/2019/9/main/command">
                <pc:docMk/>
                <pc:sldMk cId="553839003" sldId="342"/>
                <pc2:cmMk id="{63381FB5-182B-454B-865B-B7AC3540624A}"/>
              </pc2:cmMkLst>
            </pc226:cmChg>
            <pc226:cmChg xmlns:pc226="http://schemas.microsoft.com/office/powerpoint/2022/06/main/command" chg="mod">
              <pc226:chgData name="Jade Tan" userId="16b1a3b18b71b79e" providerId="LiveId" clId="{028E4156-495D-654A-B53D-BBE647F6DED3}" dt="2023-04-22T20:29:38.959" v="8951" actId="21"/>
              <pc2:cmMkLst xmlns:pc2="http://schemas.microsoft.com/office/powerpoint/2019/9/main/command">
                <pc:docMk/>
                <pc:sldMk cId="553839003" sldId="342"/>
                <pc2:cmMk id="{04F017FC-FD25-664E-A495-CE0B1BF97D69}"/>
              </pc2:cmMkLst>
            </pc226:cmChg>
          </p:ext>
        </pc:extLst>
      </pc:sldChg>
      <pc:sldChg chg="modSp add mod addCm delCm modCm">
        <pc:chgData name="Jade Tan" userId="16b1a3b18b71b79e" providerId="LiveId" clId="{028E4156-495D-654A-B53D-BBE647F6DED3}" dt="2023-04-22T18:36:21.081" v="8286"/>
        <pc:sldMkLst>
          <pc:docMk/>
          <pc:sldMk cId="2883462040" sldId="343"/>
        </pc:sldMkLst>
        <pc:spChg chg="mod">
          <ac:chgData name="Jade Tan" userId="16b1a3b18b71b79e" providerId="LiveId" clId="{028E4156-495D-654A-B53D-BBE647F6DED3}" dt="2023-04-18T21:06:25.490" v="5347" actId="20577"/>
          <ac:spMkLst>
            <pc:docMk/>
            <pc:sldMk cId="2883462040" sldId="343"/>
            <ac:spMk id="3" creationId="{3476B551-7538-B561-D622-3DFA2566EA2F}"/>
          </ac:spMkLst>
        </pc:spChg>
        <pc:extLst>
          <p:ext xmlns:p="http://schemas.openxmlformats.org/presentationml/2006/main" uri="{D6D511B9-2390-475A-947B-AFAB55BFBCF1}">
            <pc226:cmChg xmlns:pc226="http://schemas.microsoft.com/office/powerpoint/2022/06/main/command" chg="add mod">
              <pc226:chgData name="Jade Tan" userId="16b1a3b18b71b79e" providerId="LiveId" clId="{028E4156-495D-654A-B53D-BBE647F6DED3}" dt="2023-04-18T21:06:25.490" v="5347" actId="20577"/>
              <pc2:cmMkLst xmlns:pc2="http://schemas.microsoft.com/office/powerpoint/2019/9/main/command">
                <pc:docMk/>
                <pc:sldMk cId="2883462040" sldId="343"/>
                <pc2:cmMk id="{97A96D41-F7C4-2F4F-91A9-2B33C5FFE89C}"/>
              </pc2:cmMkLst>
            </pc226:cmChg>
            <pc226:cmChg xmlns:pc226="http://schemas.microsoft.com/office/powerpoint/2022/06/main/command" chg="add del mod">
              <pc226:chgData name="Jade Tan" userId="16b1a3b18b71b79e" providerId="LiveId" clId="{028E4156-495D-654A-B53D-BBE647F6DED3}" dt="2023-04-22T18:36:12.091" v="8285"/>
              <pc2:cmMkLst xmlns:pc2="http://schemas.microsoft.com/office/powerpoint/2019/9/main/command">
                <pc:docMk/>
                <pc:sldMk cId="2883462040" sldId="343"/>
                <pc2:cmMk id="{CA07094D-C7CF-4640-8C69-70082397E23D}"/>
              </pc2:cmMkLst>
            </pc226:cmChg>
            <pc226:cmChg xmlns:pc226="http://schemas.microsoft.com/office/powerpoint/2022/06/main/command" chg="add mod">
              <pc226:chgData name="Jade Tan" userId="16b1a3b18b71b79e" providerId="LiveId" clId="{028E4156-495D-654A-B53D-BBE647F6DED3}" dt="2023-04-19T02:49:08.600" v="5360"/>
              <pc2:cmMkLst xmlns:pc2="http://schemas.microsoft.com/office/powerpoint/2019/9/main/command">
                <pc:docMk/>
                <pc:sldMk cId="2883462040" sldId="343"/>
                <pc2:cmMk id="{538497BA-A4D2-6B4E-9FE0-E4A70D104F6F}"/>
              </pc2:cmMkLst>
            </pc226:cmChg>
            <pc226:cmChg xmlns:pc226="http://schemas.microsoft.com/office/powerpoint/2022/06/main/command" chg="add">
              <pc226:chgData name="Jade Tan" userId="16b1a3b18b71b79e" providerId="LiveId" clId="{028E4156-495D-654A-B53D-BBE647F6DED3}" dt="2023-04-18T21:08:10.747" v="5348"/>
              <pc2:cmMkLst xmlns:pc2="http://schemas.microsoft.com/office/powerpoint/2019/9/main/command">
                <pc:docMk/>
                <pc:sldMk cId="2883462040" sldId="343"/>
                <pc2:cmMk id="{89E142D6-3E96-E342-825E-687250B309E9}"/>
              </pc2:cmMkLst>
            </pc226:cmChg>
            <pc226:cmChg xmlns:pc226="http://schemas.microsoft.com/office/powerpoint/2022/06/main/command" chg="add">
              <pc226:chgData name="Jade Tan" userId="16b1a3b18b71b79e" providerId="LiveId" clId="{028E4156-495D-654A-B53D-BBE647F6DED3}" dt="2023-04-22T18:36:21.081" v="8286"/>
              <pc2:cmMkLst xmlns:pc2="http://schemas.microsoft.com/office/powerpoint/2019/9/main/command">
                <pc:docMk/>
                <pc:sldMk cId="2883462040" sldId="343"/>
                <pc2:cmMk id="{ABE753EA-F57A-3042-AB8C-B073B6C64511}"/>
              </pc2:cmMkLst>
            </pc226:cmChg>
          </p:ext>
        </pc:extLst>
      </pc:sldChg>
      <pc:sldChg chg="delSp modSp add mod ord">
        <pc:chgData name="Jade Tan" userId="16b1a3b18b71b79e" providerId="LiveId" clId="{028E4156-495D-654A-B53D-BBE647F6DED3}" dt="2023-04-22T18:48:12.105" v="8632" actId="20577"/>
        <pc:sldMkLst>
          <pc:docMk/>
          <pc:sldMk cId="3364603354" sldId="344"/>
        </pc:sldMkLst>
        <pc:spChg chg="mod">
          <ac:chgData name="Jade Tan" userId="16b1a3b18b71b79e" providerId="LiveId" clId="{028E4156-495D-654A-B53D-BBE647F6DED3}" dt="2023-04-22T18:48:12.105" v="8632" actId="20577"/>
          <ac:spMkLst>
            <pc:docMk/>
            <pc:sldMk cId="3364603354" sldId="344"/>
            <ac:spMk id="3" creationId="{3476B551-7538-B561-D622-3DFA2566EA2F}"/>
          </ac:spMkLst>
        </pc:spChg>
        <pc:picChg chg="del">
          <ac:chgData name="Jade Tan" userId="16b1a3b18b71b79e" providerId="LiveId" clId="{028E4156-495D-654A-B53D-BBE647F6DED3}" dt="2023-04-17T01:37:39.763" v="3809" actId="478"/>
          <ac:picMkLst>
            <pc:docMk/>
            <pc:sldMk cId="3364603354" sldId="344"/>
            <ac:picMk id="5" creationId="{40EDBA50-A775-4C0A-DE39-60D11BEFF29F}"/>
          </ac:picMkLst>
        </pc:picChg>
      </pc:sldChg>
      <pc:sldChg chg="addSp delSp modSp add mod ord">
        <pc:chgData name="Jade Tan" userId="16b1a3b18b71b79e" providerId="LiveId" clId="{028E4156-495D-654A-B53D-BBE647F6DED3}" dt="2023-04-17T01:39:38.469" v="3842" actId="20578"/>
        <pc:sldMkLst>
          <pc:docMk/>
          <pc:sldMk cId="3737724775" sldId="345"/>
        </pc:sldMkLst>
        <pc:spChg chg="del">
          <ac:chgData name="Jade Tan" userId="16b1a3b18b71b79e" providerId="LiveId" clId="{028E4156-495D-654A-B53D-BBE647F6DED3}" dt="2023-04-17T01:38:59.473" v="3833" actId="478"/>
          <ac:spMkLst>
            <pc:docMk/>
            <pc:sldMk cId="3737724775" sldId="345"/>
            <ac:spMk id="3" creationId="{3476B551-7538-B561-D622-3DFA2566EA2F}"/>
          </ac:spMkLst>
        </pc:spChg>
        <pc:spChg chg="add del mod">
          <ac:chgData name="Jade Tan" userId="16b1a3b18b71b79e" providerId="LiveId" clId="{028E4156-495D-654A-B53D-BBE647F6DED3}" dt="2023-04-17T01:39:15.210" v="3836" actId="478"/>
          <ac:spMkLst>
            <pc:docMk/>
            <pc:sldMk cId="3737724775" sldId="345"/>
            <ac:spMk id="6" creationId="{571CABEF-96F8-816A-9C0A-AD30B1154A40}"/>
          </ac:spMkLst>
        </pc:spChg>
        <pc:picChg chg="mod">
          <ac:chgData name="Jade Tan" userId="16b1a3b18b71b79e" providerId="LiveId" clId="{028E4156-495D-654A-B53D-BBE647F6DED3}" dt="2023-04-17T01:39:28.674" v="3841" actId="1076"/>
          <ac:picMkLst>
            <pc:docMk/>
            <pc:sldMk cId="3737724775" sldId="345"/>
            <ac:picMk id="5" creationId="{40EDBA50-A775-4C0A-DE39-60D11BEFF29F}"/>
          </ac:picMkLst>
        </pc:picChg>
      </pc:sldChg>
      <pc:sldChg chg="delSp modSp add mod modAnim addCm delCm modCm">
        <pc:chgData name="Jade Tan" userId="16b1a3b18b71b79e" providerId="LiveId" clId="{028E4156-495D-654A-B53D-BBE647F6DED3}" dt="2023-04-22T18:26:49.409" v="8283" actId="20577"/>
        <pc:sldMkLst>
          <pc:docMk/>
          <pc:sldMk cId="1628782077" sldId="346"/>
        </pc:sldMkLst>
        <pc:spChg chg="mod">
          <ac:chgData name="Jade Tan" userId="16b1a3b18b71b79e" providerId="LiveId" clId="{028E4156-495D-654A-B53D-BBE647F6DED3}" dt="2023-04-22T18:26:49.409" v="8283" actId="20577"/>
          <ac:spMkLst>
            <pc:docMk/>
            <pc:sldMk cId="1628782077" sldId="346"/>
            <ac:spMk id="3" creationId="{3476B551-7538-B561-D622-3DFA2566EA2F}"/>
          </ac:spMkLst>
        </pc:spChg>
        <pc:picChg chg="del">
          <ac:chgData name="Jade Tan" userId="16b1a3b18b71b79e" providerId="LiveId" clId="{028E4156-495D-654A-B53D-BBE647F6DED3}" dt="2023-04-17T02:30:01.763" v="4083" actId="478"/>
          <ac:picMkLst>
            <pc:docMk/>
            <pc:sldMk cId="1628782077" sldId="346"/>
            <ac:picMk id="4" creationId="{821BD036-D0DA-19F2-93CA-3BF12360594C}"/>
          </ac:picMkLst>
        </pc:picChg>
        <pc:extLst>
          <p:ext xmlns:p="http://schemas.openxmlformats.org/presentationml/2006/main" uri="{D6D511B9-2390-475A-947B-AFAB55BFBCF1}">
            <pc226:cmChg xmlns:pc226="http://schemas.microsoft.com/office/powerpoint/2022/06/main/command" chg="add del">
              <pc226:chgData name="Jade Tan" userId="16b1a3b18b71b79e" providerId="LiveId" clId="{028E4156-495D-654A-B53D-BBE647F6DED3}" dt="2023-04-19T02:53:30.937" v="5370"/>
              <pc2:cmMkLst xmlns:pc2="http://schemas.microsoft.com/office/powerpoint/2019/9/main/command">
                <pc:docMk/>
                <pc:sldMk cId="1628782077" sldId="346"/>
                <pc2:cmMk id="{443BB901-C522-E64D-849E-E1A0FE2634C5}"/>
              </pc2:cmMkLst>
            </pc226:cmChg>
            <pc226:cmChg xmlns:pc226="http://schemas.microsoft.com/office/powerpoint/2022/06/main/command" chg="add del mod">
              <pc226:chgData name="Jade Tan" userId="16b1a3b18b71b79e" providerId="LiveId" clId="{028E4156-495D-654A-B53D-BBE647F6DED3}" dt="2023-04-18T20:56:07.206" v="5309"/>
              <pc2:cmMkLst xmlns:pc2="http://schemas.microsoft.com/office/powerpoint/2019/9/main/command">
                <pc:docMk/>
                <pc:sldMk cId="1628782077" sldId="346"/>
                <pc2:cmMk id="{F8DCC660-AAA5-864F-B6C8-E853FED0619D}"/>
              </pc2:cmMkLst>
            </pc226:cmChg>
            <pc226:cmChg xmlns:pc226="http://schemas.microsoft.com/office/powerpoint/2022/06/main/command" chg="add del mod">
              <pc226:chgData name="Jade Tan" userId="16b1a3b18b71b79e" providerId="LiveId" clId="{028E4156-495D-654A-B53D-BBE647F6DED3}" dt="2023-04-19T03:39:28.613" v="5703"/>
              <pc2:cmMkLst xmlns:pc2="http://schemas.microsoft.com/office/powerpoint/2019/9/main/command">
                <pc:docMk/>
                <pc:sldMk cId="1628782077" sldId="346"/>
                <pc2:cmMk id="{4B66DB92-F5D7-B84F-AD1B-B44963C80BE4}"/>
              </pc2:cmMkLst>
            </pc226:cmChg>
            <pc226:cmChg xmlns:pc226="http://schemas.microsoft.com/office/powerpoint/2022/06/main/command" chg="add mod">
              <pc226:chgData name="Jade Tan" userId="16b1a3b18b71b79e" providerId="LiveId" clId="{028E4156-495D-654A-B53D-BBE647F6DED3}" dt="2023-04-22T18:26:49.409" v="8283" actId="20577"/>
              <pc2:cmMkLst xmlns:pc2="http://schemas.microsoft.com/office/powerpoint/2019/9/main/command">
                <pc:docMk/>
                <pc:sldMk cId="1628782077" sldId="346"/>
                <pc2:cmMk id="{D1C0ECFA-24EB-3A4C-80F9-224E543BA58B}"/>
              </pc2:cmMkLst>
            </pc226:cmChg>
            <pc226:cmChg xmlns:pc226="http://schemas.microsoft.com/office/powerpoint/2022/06/main/command" chg="add mod">
              <pc226:chgData name="Jade Tan" userId="16b1a3b18b71b79e" providerId="LiveId" clId="{028E4156-495D-654A-B53D-BBE647F6DED3}" dt="2023-04-22T18:26:49.409" v="8283" actId="20577"/>
              <pc2:cmMkLst xmlns:pc2="http://schemas.microsoft.com/office/powerpoint/2019/9/main/command">
                <pc:docMk/>
                <pc:sldMk cId="1628782077" sldId="346"/>
                <pc2:cmMk id="{A7E016FE-C46D-4D44-9087-A6F52F04DA79}"/>
              </pc2:cmMkLst>
            </pc226:cmChg>
          </p:ext>
        </pc:extLst>
      </pc:sldChg>
      <pc:sldChg chg="addSp modSp add mod">
        <pc:chgData name="Jade Tan" userId="16b1a3b18b71b79e" providerId="LiveId" clId="{028E4156-495D-654A-B53D-BBE647F6DED3}" dt="2023-04-19T19:05:06.863" v="6613" actId="1038"/>
        <pc:sldMkLst>
          <pc:docMk/>
          <pc:sldMk cId="1952416763" sldId="347"/>
        </pc:sldMkLst>
        <pc:spChg chg="mod">
          <ac:chgData name="Jade Tan" userId="16b1a3b18b71b79e" providerId="LiveId" clId="{028E4156-495D-654A-B53D-BBE647F6DED3}" dt="2023-04-19T19:05:01.995" v="6606" actId="14100"/>
          <ac:spMkLst>
            <pc:docMk/>
            <pc:sldMk cId="1952416763" sldId="347"/>
            <ac:spMk id="3" creationId="{3476B551-7538-B561-D622-3DFA2566EA2F}"/>
          </ac:spMkLst>
        </pc:spChg>
        <pc:picChg chg="add mod">
          <ac:chgData name="Jade Tan" userId="16b1a3b18b71b79e" providerId="LiveId" clId="{028E4156-495D-654A-B53D-BBE647F6DED3}" dt="2023-04-19T19:05:06.863" v="6613" actId="1038"/>
          <ac:picMkLst>
            <pc:docMk/>
            <pc:sldMk cId="1952416763" sldId="347"/>
            <ac:picMk id="5" creationId="{F370658F-ACFB-8424-8492-F3383117300F}"/>
          </ac:picMkLst>
        </pc:picChg>
      </pc:sldChg>
      <pc:sldChg chg="modSp add mod">
        <pc:chgData name="Jade Tan" userId="16b1a3b18b71b79e" providerId="LiveId" clId="{028E4156-495D-654A-B53D-BBE647F6DED3}" dt="2023-04-18T01:45:48.763" v="4879" actId="20577"/>
        <pc:sldMkLst>
          <pc:docMk/>
          <pc:sldMk cId="2610015023" sldId="348"/>
        </pc:sldMkLst>
        <pc:spChg chg="mod">
          <ac:chgData name="Jade Tan" userId="16b1a3b18b71b79e" providerId="LiveId" clId="{028E4156-495D-654A-B53D-BBE647F6DED3}" dt="2023-04-18T01:45:48.763" v="4879" actId="20577"/>
          <ac:spMkLst>
            <pc:docMk/>
            <pc:sldMk cId="2610015023" sldId="348"/>
            <ac:spMk id="3" creationId="{3476B551-7538-B561-D622-3DFA2566EA2F}"/>
          </ac:spMkLst>
        </pc:spChg>
      </pc:sldChg>
      <pc:sldChg chg="addSp delSp modSp add mod modAnim">
        <pc:chgData name="Jade Tan" userId="16b1a3b18b71b79e" providerId="LiveId" clId="{028E4156-495D-654A-B53D-BBE647F6DED3}" dt="2023-04-19T03:50:04.380" v="6119" actId="1037"/>
        <pc:sldMkLst>
          <pc:docMk/>
          <pc:sldMk cId="1851284794" sldId="349"/>
        </pc:sldMkLst>
        <pc:spChg chg="del mod">
          <ac:chgData name="Jade Tan" userId="16b1a3b18b71b79e" providerId="LiveId" clId="{028E4156-495D-654A-B53D-BBE647F6DED3}" dt="2023-04-17T03:28:39.740" v="4545" actId="931"/>
          <ac:spMkLst>
            <pc:docMk/>
            <pc:sldMk cId="1851284794" sldId="349"/>
            <ac:spMk id="3" creationId="{3476B551-7538-B561-D622-3DFA2566EA2F}"/>
          </ac:spMkLst>
        </pc:spChg>
        <pc:picChg chg="add mod">
          <ac:chgData name="Jade Tan" userId="16b1a3b18b71b79e" providerId="LiveId" clId="{028E4156-495D-654A-B53D-BBE647F6DED3}" dt="2023-04-17T03:31:20.410" v="4565" actId="14100"/>
          <ac:picMkLst>
            <pc:docMk/>
            <pc:sldMk cId="1851284794" sldId="349"/>
            <ac:picMk id="5" creationId="{EDF61C3D-47BC-87E6-DAE1-3C3E48D3FB0A}"/>
          </ac:picMkLst>
        </pc:picChg>
        <pc:picChg chg="add mod">
          <ac:chgData name="Jade Tan" userId="16b1a3b18b71b79e" providerId="LiveId" clId="{028E4156-495D-654A-B53D-BBE647F6DED3}" dt="2023-04-17T03:36:13.495" v="4583" actId="1036"/>
          <ac:picMkLst>
            <pc:docMk/>
            <pc:sldMk cId="1851284794" sldId="349"/>
            <ac:picMk id="7" creationId="{C3FE4348-19DB-2D49-9F1C-A39E3954BB45}"/>
          </ac:picMkLst>
        </pc:picChg>
        <pc:picChg chg="add mod">
          <ac:chgData name="Jade Tan" userId="16b1a3b18b71b79e" providerId="LiveId" clId="{028E4156-495D-654A-B53D-BBE647F6DED3}" dt="2023-04-17T03:31:56.014" v="4570" actId="962"/>
          <ac:picMkLst>
            <pc:docMk/>
            <pc:sldMk cId="1851284794" sldId="349"/>
            <ac:picMk id="9" creationId="{ED79D033-B167-60A5-6569-511D1B5402CE}"/>
          </ac:picMkLst>
        </pc:picChg>
        <pc:picChg chg="add mod">
          <ac:chgData name="Jade Tan" userId="16b1a3b18b71b79e" providerId="LiveId" clId="{028E4156-495D-654A-B53D-BBE647F6DED3}" dt="2023-04-19T03:50:04.380" v="6119" actId="1037"/>
          <ac:picMkLst>
            <pc:docMk/>
            <pc:sldMk cId="1851284794" sldId="349"/>
            <ac:picMk id="11" creationId="{2636EDD5-3086-5549-08F2-E3224A3DC3C3}"/>
          </ac:picMkLst>
        </pc:picChg>
      </pc:sldChg>
      <pc:sldChg chg="modSp add mod ord">
        <pc:chgData name="Jade Tan" userId="16b1a3b18b71b79e" providerId="LiveId" clId="{028E4156-495D-654A-B53D-BBE647F6DED3}" dt="2023-04-22T22:38:21.979" v="9316" actId="20577"/>
        <pc:sldMkLst>
          <pc:docMk/>
          <pc:sldMk cId="905417367" sldId="350"/>
        </pc:sldMkLst>
        <pc:spChg chg="mod">
          <ac:chgData name="Jade Tan" userId="16b1a3b18b71b79e" providerId="LiveId" clId="{028E4156-495D-654A-B53D-BBE647F6DED3}" dt="2023-04-22T22:38:21.979" v="9316" actId="20577"/>
          <ac:spMkLst>
            <pc:docMk/>
            <pc:sldMk cId="905417367" sldId="350"/>
            <ac:spMk id="3" creationId="{3476B551-7538-B561-D622-3DFA2566EA2F}"/>
          </ac:spMkLst>
        </pc:spChg>
      </pc:sldChg>
      <pc:sldChg chg="modSp add mod modAnim">
        <pc:chgData name="Jade Tan" userId="16b1a3b18b71b79e" providerId="LiveId" clId="{028E4156-495D-654A-B53D-BBE647F6DED3}" dt="2023-04-17T14:43:24.892" v="4620"/>
        <pc:sldMkLst>
          <pc:docMk/>
          <pc:sldMk cId="73241934" sldId="351"/>
        </pc:sldMkLst>
        <pc:spChg chg="mod">
          <ac:chgData name="Jade Tan" userId="16b1a3b18b71b79e" providerId="LiveId" clId="{028E4156-495D-654A-B53D-BBE647F6DED3}" dt="2023-04-17T14:42:46.822" v="4618" actId="20577"/>
          <ac:spMkLst>
            <pc:docMk/>
            <pc:sldMk cId="73241934" sldId="351"/>
            <ac:spMk id="3" creationId="{3476B551-7538-B561-D622-3DFA2566EA2F}"/>
          </ac:spMkLst>
        </pc:spChg>
      </pc:sldChg>
      <pc:sldChg chg="addSp modSp add mod addCm delCm modCm">
        <pc:chgData name="Jade Tan" userId="16b1a3b18b71b79e" providerId="LiveId" clId="{028E4156-495D-654A-B53D-BBE647F6DED3}" dt="2023-04-22T16:30:40.858" v="7629" actId="1037"/>
        <pc:sldMkLst>
          <pc:docMk/>
          <pc:sldMk cId="42588705" sldId="352"/>
        </pc:sldMkLst>
        <pc:spChg chg="add mod">
          <ac:chgData name="Jade Tan" userId="16b1a3b18b71b79e" providerId="LiveId" clId="{028E4156-495D-654A-B53D-BBE647F6DED3}" dt="2023-04-22T16:30:40.858" v="7629" actId="1037"/>
          <ac:spMkLst>
            <pc:docMk/>
            <pc:sldMk cId="42588705" sldId="352"/>
            <ac:spMk id="4" creationId="{BC5EC32C-414F-5880-E787-7C3A07F5D8B9}"/>
          </ac:spMkLst>
        </pc:spChg>
        <pc:graphicFrameChg chg="mod modGraphic">
          <ac:chgData name="Jade Tan" userId="16b1a3b18b71b79e" providerId="LiveId" clId="{028E4156-495D-654A-B53D-BBE647F6DED3}" dt="2023-04-22T16:30:33.839" v="7621" actId="313"/>
          <ac:graphicFrameMkLst>
            <pc:docMk/>
            <pc:sldMk cId="42588705" sldId="352"/>
            <ac:graphicFrameMk id="6" creationId="{311D4C3B-C3D5-378D-6D6C-0068404AE0DF}"/>
          </ac:graphicFrameMkLst>
        </pc:graphicFrameChg>
        <pc:extLst>
          <p:ext xmlns:p="http://schemas.openxmlformats.org/presentationml/2006/main" uri="{D6D511B9-2390-475A-947B-AFAB55BFBCF1}">
            <pc226:cmChg xmlns:pc226="http://schemas.microsoft.com/office/powerpoint/2022/06/main/command" chg="add mod">
              <pc226:chgData name="Jade Tan" userId="16b1a3b18b71b79e" providerId="LiveId" clId="{028E4156-495D-654A-B53D-BBE647F6DED3}" dt="2023-04-22T16:23:49.322" v="7597"/>
              <pc2:cmMkLst xmlns:pc2="http://schemas.microsoft.com/office/powerpoint/2019/9/main/command">
                <pc:docMk/>
                <pc:sldMk cId="42588705" sldId="352"/>
                <pc2:cmMk id="{7F8CCA7A-14DD-2D44-A51A-C0BCEED8C515}"/>
              </pc2:cmMkLst>
            </pc226:cmChg>
            <pc226:cmChg xmlns:pc226="http://schemas.microsoft.com/office/powerpoint/2022/06/main/command" chg="del">
              <pc226:chgData name="Jade Tan" userId="16b1a3b18b71b79e" providerId="LiveId" clId="{028E4156-495D-654A-B53D-BBE647F6DED3}" dt="2023-04-17T23:59:15.508" v="4639"/>
              <pc2:cmMkLst xmlns:pc2="http://schemas.microsoft.com/office/powerpoint/2019/9/main/command">
                <pc:docMk/>
                <pc:sldMk cId="42588705" sldId="352"/>
                <pc2:cmMk id="{84B9E77A-A6DE-5244-9B5D-061988EEAC29}"/>
              </pc2:cmMkLst>
            </pc226:cmChg>
            <pc226:cmChg xmlns:pc226="http://schemas.microsoft.com/office/powerpoint/2022/06/main/command" chg="add">
              <pc226:chgData name="Jade Tan" userId="16b1a3b18b71b79e" providerId="LiveId" clId="{028E4156-495D-654A-B53D-BBE647F6DED3}" dt="2023-04-22T16:26:51.028" v="7599"/>
              <pc2:cmMkLst xmlns:pc2="http://schemas.microsoft.com/office/powerpoint/2019/9/main/command">
                <pc:docMk/>
                <pc:sldMk cId="42588705" sldId="352"/>
                <pc2:cmMk id="{F99174A7-8FBD-BF46-AA19-57B6AB040621}"/>
              </pc2:cmMkLst>
            </pc226:cmChg>
            <pc226:cmChg xmlns:pc226="http://schemas.microsoft.com/office/powerpoint/2022/06/main/command" chg="del">
              <pc226:chgData name="Jade Tan" userId="16b1a3b18b71b79e" providerId="LiveId" clId="{028E4156-495D-654A-B53D-BBE647F6DED3}" dt="2023-04-17T23:59:13.269" v="4638"/>
              <pc2:cmMkLst xmlns:pc2="http://schemas.microsoft.com/office/powerpoint/2019/9/main/command">
                <pc:docMk/>
                <pc:sldMk cId="42588705" sldId="352"/>
                <pc2:cmMk id="{F64B59D7-4720-F741-BBB2-395B7EBEF06F}"/>
              </pc2:cmMkLst>
            </pc226:cmChg>
          </p:ext>
        </pc:extLst>
      </pc:sldChg>
      <pc:sldChg chg="addSp delSp modSp add mod delAnim modAnim addCm delCm">
        <pc:chgData name="Jade Tan" userId="16b1a3b18b71b79e" providerId="LiveId" clId="{028E4156-495D-654A-B53D-BBE647F6DED3}" dt="2023-04-22T22:39:17.396" v="9339" actId="113"/>
        <pc:sldMkLst>
          <pc:docMk/>
          <pc:sldMk cId="115523926" sldId="353"/>
        </pc:sldMkLst>
        <pc:spChg chg="mod">
          <ac:chgData name="Jade Tan" userId="16b1a3b18b71b79e" providerId="LiveId" clId="{028E4156-495D-654A-B53D-BBE647F6DED3}" dt="2023-04-22T22:39:08.573" v="9337" actId="20577"/>
          <ac:spMkLst>
            <pc:docMk/>
            <pc:sldMk cId="115523926" sldId="353"/>
            <ac:spMk id="2" creationId="{AE130145-6B13-C485-1748-E855CC82EEEC}"/>
          </ac:spMkLst>
        </pc:spChg>
        <pc:spChg chg="mod">
          <ac:chgData name="Jade Tan" userId="16b1a3b18b71b79e" providerId="LiveId" clId="{028E4156-495D-654A-B53D-BBE647F6DED3}" dt="2023-04-22T22:39:17.396" v="9339" actId="113"/>
          <ac:spMkLst>
            <pc:docMk/>
            <pc:sldMk cId="115523926" sldId="353"/>
            <ac:spMk id="3" creationId="{3476B551-7538-B561-D622-3DFA2566EA2F}"/>
          </ac:spMkLst>
        </pc:spChg>
        <pc:spChg chg="add del mod">
          <ac:chgData name="Jade Tan" userId="16b1a3b18b71b79e" providerId="LiveId" clId="{028E4156-495D-654A-B53D-BBE647F6DED3}" dt="2023-04-22T20:19:53.327" v="8889"/>
          <ac:spMkLst>
            <pc:docMk/>
            <pc:sldMk cId="115523926" sldId="353"/>
            <ac:spMk id="4" creationId="{7C5A9A8B-91C2-0358-8AF5-32EE762A942F}"/>
          </ac:spMkLst>
        </pc:spChg>
        <pc:picChg chg="add del mod">
          <ac:chgData name="Jade Tan" userId="16b1a3b18b71b79e" providerId="LiveId" clId="{028E4156-495D-654A-B53D-BBE647F6DED3}" dt="2023-04-18T02:03:54.037" v="4925" actId="478"/>
          <ac:picMkLst>
            <pc:docMk/>
            <pc:sldMk cId="115523926" sldId="353"/>
            <ac:picMk id="1026" creationId="{C13C8A8A-06B2-5C44-C6DD-4544F404EF20}"/>
          </ac:picMkLst>
        </pc:picChg>
        <pc:picChg chg="add mod">
          <ac:chgData name="Jade Tan" userId="16b1a3b18b71b79e" providerId="LiveId" clId="{028E4156-495D-654A-B53D-BBE647F6DED3}" dt="2023-04-22T22:28:30.568" v="9277" actId="1076"/>
          <ac:picMkLst>
            <pc:docMk/>
            <pc:sldMk cId="115523926" sldId="353"/>
            <ac:picMk id="1028" creationId="{FD660A81-857C-7EDF-C795-C7B90380B7EC}"/>
          </ac:picMkLst>
        </pc:picChg>
        <pc:extLst>
          <p:ext xmlns:p="http://schemas.openxmlformats.org/presentationml/2006/main" uri="{D6D511B9-2390-475A-947B-AFAB55BFBCF1}">
            <pc226:cmChg xmlns:pc226="http://schemas.microsoft.com/office/powerpoint/2022/06/main/command" chg="add del">
              <pc226:chgData name="Jade Tan" userId="16b1a3b18b71b79e" providerId="LiveId" clId="{028E4156-495D-654A-B53D-BBE647F6DED3}" dt="2023-04-18T01:42:20.713" v="4818"/>
              <pc2:cmMkLst xmlns:pc2="http://schemas.microsoft.com/office/powerpoint/2019/9/main/command">
                <pc:docMk/>
                <pc:sldMk cId="115523926" sldId="353"/>
                <pc2:cmMk id="{E996D570-1CCF-D142-94A3-6C105096AE52}"/>
              </pc2:cmMkLst>
            </pc226:cmChg>
          </p:ext>
        </pc:extLst>
      </pc:sldChg>
      <pc:sldChg chg="add del">
        <pc:chgData name="Jade Tan" userId="16b1a3b18b71b79e" providerId="LiveId" clId="{028E4156-495D-654A-B53D-BBE647F6DED3}" dt="2023-04-18T01:39:25.407" v="4800"/>
        <pc:sldMkLst>
          <pc:docMk/>
          <pc:sldMk cId="917762339" sldId="354"/>
        </pc:sldMkLst>
      </pc:sldChg>
      <pc:sldChg chg="modSp add mod addCm">
        <pc:chgData name="Jade Tan" userId="16b1a3b18b71b79e" providerId="LiveId" clId="{028E4156-495D-654A-B53D-BBE647F6DED3}" dt="2023-04-18T01:51:18.952" v="4921"/>
        <pc:sldMkLst>
          <pc:docMk/>
          <pc:sldMk cId="1583629311" sldId="354"/>
        </pc:sldMkLst>
        <pc:spChg chg="mod">
          <ac:chgData name="Jade Tan" userId="16b1a3b18b71b79e" providerId="LiveId" clId="{028E4156-495D-654A-B53D-BBE647F6DED3}" dt="2023-04-18T01:47:29.823" v="4905" actId="20577"/>
          <ac:spMkLst>
            <pc:docMk/>
            <pc:sldMk cId="1583629311" sldId="354"/>
            <ac:spMk id="3" creationId="{3476B551-7538-B561-D622-3DFA2566EA2F}"/>
          </ac:spMkLst>
        </pc:spChg>
        <pc:extLst>
          <p:ext xmlns:p="http://schemas.openxmlformats.org/presentationml/2006/main" uri="{D6D511B9-2390-475A-947B-AFAB55BFBCF1}">
            <pc226:cmChg xmlns:pc226="http://schemas.microsoft.com/office/powerpoint/2022/06/main/command" chg="add">
              <pc226:chgData name="Jade Tan" userId="16b1a3b18b71b79e" providerId="LiveId" clId="{028E4156-495D-654A-B53D-BBE647F6DED3}" dt="2023-04-18T01:51:18.952" v="4921"/>
              <pc2:cmMkLst xmlns:pc2="http://schemas.microsoft.com/office/powerpoint/2019/9/main/command">
                <pc:docMk/>
                <pc:sldMk cId="1583629311" sldId="354"/>
                <pc2:cmMk id="{A2A337E8-45B1-E143-AB45-88A239C83FB6}"/>
              </pc2:cmMkLst>
            </pc226:cmChg>
          </p:ext>
        </pc:extLst>
      </pc:sldChg>
      <pc:sldChg chg="modSp add mod ord addCm">
        <pc:chgData name="Jade Tan" userId="16b1a3b18b71b79e" providerId="LiveId" clId="{028E4156-495D-654A-B53D-BBE647F6DED3}" dt="2023-04-22T22:41:07.696" v="9342"/>
        <pc:sldMkLst>
          <pc:docMk/>
          <pc:sldMk cId="403082797" sldId="355"/>
        </pc:sldMkLst>
        <pc:spChg chg="mod">
          <ac:chgData name="Jade Tan" userId="16b1a3b18b71b79e" providerId="LiveId" clId="{028E4156-495D-654A-B53D-BBE647F6DED3}" dt="2023-04-22T22:41:07.696" v="9342"/>
          <ac:spMkLst>
            <pc:docMk/>
            <pc:sldMk cId="403082797" sldId="355"/>
            <ac:spMk id="2" creationId="{AE130145-6B13-C485-1748-E855CC82EEEC}"/>
          </ac:spMkLst>
        </pc:spChg>
        <pc:spChg chg="mod">
          <ac:chgData name="Jade Tan" userId="16b1a3b18b71b79e" providerId="LiveId" clId="{028E4156-495D-654A-B53D-BBE647F6DED3}" dt="2023-04-18T02:04:01.610" v="4926" actId="20577"/>
          <ac:spMkLst>
            <pc:docMk/>
            <pc:sldMk cId="403082797" sldId="355"/>
            <ac:spMk id="3" creationId="{3476B551-7538-B561-D622-3DFA2566EA2F}"/>
          </ac:spMkLst>
        </pc:spChg>
        <pc:extLst>
          <p:ext xmlns:p="http://schemas.openxmlformats.org/presentationml/2006/main" uri="{D6D511B9-2390-475A-947B-AFAB55BFBCF1}">
            <pc226:cmChg xmlns:pc226="http://schemas.microsoft.com/office/powerpoint/2022/06/main/command" chg="add">
              <pc226:chgData name="Jade Tan" userId="16b1a3b18b71b79e" providerId="LiveId" clId="{028E4156-495D-654A-B53D-BBE647F6DED3}" dt="2023-04-20T02:19:36.162" v="6923"/>
              <pc2:cmMkLst xmlns:pc2="http://schemas.microsoft.com/office/powerpoint/2019/9/main/command">
                <pc:docMk/>
                <pc:sldMk cId="403082797" sldId="355"/>
                <pc2:cmMk id="{EA831C78-286D-724A-8FEA-AEC4B6041363}"/>
              </pc2:cmMkLst>
            </pc226:cmChg>
          </p:ext>
        </pc:extLst>
      </pc:sldChg>
      <pc:sldChg chg="addSp modSp add mod ord modCm">
        <pc:chgData name="Jade Tan" userId="16b1a3b18b71b79e" providerId="LiveId" clId="{028E4156-495D-654A-B53D-BBE647F6DED3}" dt="2023-04-22T18:46:06.337" v="8465" actId="20578"/>
        <pc:sldMkLst>
          <pc:docMk/>
          <pc:sldMk cId="1280192692" sldId="356"/>
        </pc:sldMkLst>
        <pc:spChg chg="mod">
          <ac:chgData name="Jade Tan" userId="16b1a3b18b71b79e" providerId="LiveId" clId="{028E4156-495D-654A-B53D-BBE647F6DED3}" dt="2023-04-18T16:29:46.604" v="5193" actId="5793"/>
          <ac:spMkLst>
            <pc:docMk/>
            <pc:sldMk cId="1280192692" sldId="356"/>
            <ac:spMk id="3" creationId="{3476B551-7538-B561-D622-3DFA2566EA2F}"/>
          </ac:spMkLst>
        </pc:spChg>
        <pc:picChg chg="add mod">
          <ac:chgData name="Jade Tan" userId="16b1a3b18b71b79e" providerId="LiveId" clId="{028E4156-495D-654A-B53D-BBE647F6DED3}" dt="2023-04-18T16:30:50.350" v="5222" actId="1076"/>
          <ac:picMkLst>
            <pc:docMk/>
            <pc:sldMk cId="1280192692" sldId="356"/>
            <ac:picMk id="3074" creationId="{D18B075D-8FD1-7400-99E6-C6CE8A08410B}"/>
          </ac:picMkLst>
        </pc:picChg>
        <pc:extLst>
          <p:ext xmlns:p="http://schemas.openxmlformats.org/presentationml/2006/main" uri="{D6D511B9-2390-475A-947B-AFAB55BFBCF1}">
            <pc226:cmChg xmlns:pc226="http://schemas.microsoft.com/office/powerpoint/2022/06/main/command" chg="mod">
              <pc226:chgData name="Jade Tan" userId="16b1a3b18b71b79e" providerId="LiveId" clId="{028E4156-495D-654A-B53D-BBE647F6DED3}" dt="2023-04-18T16:29:46.131" v="5192" actId="20577"/>
              <pc2:cmMkLst xmlns:pc2="http://schemas.microsoft.com/office/powerpoint/2019/9/main/command">
                <pc:docMk/>
                <pc:sldMk cId="1280192692" sldId="356"/>
                <pc2:cmMk id="{F8E2E6A8-310F-4249-B468-DE99CF3F4A72}"/>
              </pc2:cmMkLst>
            </pc226:cmChg>
          </p:ext>
        </pc:extLst>
      </pc:sldChg>
      <pc:sldChg chg="addSp modSp add mod ord delCm modCm">
        <pc:chgData name="Jade Tan" userId="16b1a3b18b71b79e" providerId="LiveId" clId="{028E4156-495D-654A-B53D-BBE647F6DED3}" dt="2023-04-22T17:28:53.087" v="7857" actId="20577"/>
        <pc:sldMkLst>
          <pc:docMk/>
          <pc:sldMk cId="3166239658" sldId="357"/>
        </pc:sldMkLst>
        <pc:spChg chg="mod">
          <ac:chgData name="Jade Tan" userId="16b1a3b18b71b79e" providerId="LiveId" clId="{028E4156-495D-654A-B53D-BBE647F6DED3}" dt="2023-04-22T17:26:59.787" v="7853" actId="20577"/>
          <ac:spMkLst>
            <pc:docMk/>
            <pc:sldMk cId="3166239658" sldId="357"/>
            <ac:spMk id="2" creationId="{AE130145-6B13-C485-1748-E855CC82EEEC}"/>
          </ac:spMkLst>
        </pc:spChg>
        <pc:spChg chg="mod">
          <ac:chgData name="Jade Tan" userId="16b1a3b18b71b79e" providerId="LiveId" clId="{028E4156-495D-654A-B53D-BBE647F6DED3}" dt="2023-04-22T17:28:53.087" v="7857" actId="20577"/>
          <ac:spMkLst>
            <pc:docMk/>
            <pc:sldMk cId="3166239658" sldId="357"/>
            <ac:spMk id="3" creationId="{3476B551-7538-B561-D622-3DFA2566EA2F}"/>
          </ac:spMkLst>
        </pc:spChg>
        <pc:picChg chg="add mod">
          <ac:chgData name="Jade Tan" userId="16b1a3b18b71b79e" providerId="LiveId" clId="{028E4156-495D-654A-B53D-BBE647F6DED3}" dt="2023-04-18T20:57:32.082" v="5316" actId="14100"/>
          <ac:picMkLst>
            <pc:docMk/>
            <pc:sldMk cId="3166239658" sldId="357"/>
            <ac:picMk id="4098" creationId="{D9F24DFE-F717-9083-370E-14A4CADF4A6C}"/>
          </ac:picMkLst>
        </pc:picChg>
        <pc:extLst>
          <p:ext xmlns:p="http://schemas.openxmlformats.org/presentationml/2006/main" uri="{D6D511B9-2390-475A-947B-AFAB55BFBCF1}">
            <pc226:cmChg xmlns:pc226="http://schemas.microsoft.com/office/powerpoint/2022/06/main/command" chg="del mod">
              <pc226:chgData name="Jade Tan" userId="16b1a3b18b71b79e" providerId="LiveId" clId="{028E4156-495D-654A-B53D-BBE647F6DED3}" dt="2023-04-18T20:55:58.804" v="5308"/>
              <pc2:cmMkLst xmlns:pc2="http://schemas.microsoft.com/office/powerpoint/2019/9/main/command">
                <pc:docMk/>
                <pc:sldMk cId="3166239658" sldId="357"/>
                <pc2:cmMk id="{38C02A70-4192-C744-B59C-B27F72F4562C}"/>
              </pc2:cmMkLst>
            </pc226:cmChg>
            <pc226:cmChg xmlns:pc226="http://schemas.microsoft.com/office/powerpoint/2022/06/main/command" chg="del mod">
              <pc226:chgData name="Jade Tan" userId="16b1a3b18b71b79e" providerId="LiveId" clId="{028E4156-495D-654A-B53D-BBE647F6DED3}" dt="2023-04-18T20:55:55.616" v="5307"/>
              <pc2:cmMkLst xmlns:pc2="http://schemas.microsoft.com/office/powerpoint/2019/9/main/command">
                <pc:docMk/>
                <pc:sldMk cId="3166239658" sldId="357"/>
                <pc2:cmMk id="{DB1FBF85-1C6A-D04E-A635-8E6EE3F702B9}"/>
              </pc2:cmMkLst>
            </pc226:cmChg>
          </p:ext>
        </pc:extLst>
      </pc:sldChg>
      <pc:sldChg chg="add del">
        <pc:chgData name="Jade Tan" userId="16b1a3b18b71b79e" providerId="LiveId" clId="{028E4156-495D-654A-B53D-BBE647F6DED3}" dt="2023-04-18T16:30:42.919" v="5220"/>
        <pc:sldMkLst>
          <pc:docMk/>
          <pc:sldMk cId="3793766119" sldId="357"/>
        </pc:sldMkLst>
      </pc:sldChg>
      <pc:sldChg chg="addSp delSp modSp add mod ord modAnim delCm modCm">
        <pc:chgData name="Jade Tan" userId="16b1a3b18b71b79e" providerId="LiveId" clId="{028E4156-495D-654A-B53D-BBE647F6DED3}" dt="2023-04-22T17:29:36.416" v="7869" actId="20577"/>
        <pc:sldMkLst>
          <pc:docMk/>
          <pc:sldMk cId="3338205980" sldId="358"/>
        </pc:sldMkLst>
        <pc:spChg chg="mod">
          <ac:chgData name="Jade Tan" userId="16b1a3b18b71b79e" providerId="LiveId" clId="{028E4156-495D-654A-B53D-BBE647F6DED3}" dt="2023-04-22T17:29:36.416" v="7869" actId="20577"/>
          <ac:spMkLst>
            <pc:docMk/>
            <pc:sldMk cId="3338205980" sldId="358"/>
            <ac:spMk id="2" creationId="{AE130145-6B13-C485-1748-E855CC82EEEC}"/>
          </ac:spMkLst>
        </pc:spChg>
        <pc:spChg chg="mod">
          <ac:chgData name="Jade Tan" userId="16b1a3b18b71b79e" providerId="LiveId" clId="{028E4156-495D-654A-B53D-BBE647F6DED3}" dt="2023-04-18T20:19:02.143" v="5292" actId="20577"/>
          <ac:spMkLst>
            <pc:docMk/>
            <pc:sldMk cId="3338205980" sldId="358"/>
            <ac:spMk id="3" creationId="{3476B551-7538-B561-D622-3DFA2566EA2F}"/>
          </ac:spMkLst>
        </pc:spChg>
        <pc:spChg chg="add del">
          <ac:chgData name="Jade Tan" userId="16b1a3b18b71b79e" providerId="LiveId" clId="{028E4156-495D-654A-B53D-BBE647F6DED3}" dt="2023-04-19T02:55:23.803" v="5373" actId="22"/>
          <ac:spMkLst>
            <pc:docMk/>
            <pc:sldMk cId="3338205980" sldId="358"/>
            <ac:spMk id="5" creationId="{E5C5E0F7-1AB6-5614-B774-97B0C843DA48}"/>
          </ac:spMkLst>
        </pc:spChg>
        <pc:picChg chg="add del mod">
          <ac:chgData name="Jade Tan" userId="16b1a3b18b71b79e" providerId="LiveId" clId="{028E4156-495D-654A-B53D-BBE647F6DED3}" dt="2023-04-18T21:11:10.908" v="5352" actId="478"/>
          <ac:picMkLst>
            <pc:docMk/>
            <pc:sldMk cId="3338205980" sldId="358"/>
            <ac:picMk id="5122" creationId="{CECE4887-48FD-F508-6056-8D6657B616DE}"/>
          </ac:picMkLst>
        </pc:picChg>
        <pc:picChg chg="add mod">
          <ac:chgData name="Jade Tan" userId="16b1a3b18b71b79e" providerId="LiveId" clId="{028E4156-495D-654A-B53D-BBE647F6DED3}" dt="2023-04-19T02:55:50.399" v="5378" actId="14100"/>
          <ac:picMkLst>
            <pc:docMk/>
            <pc:sldMk cId="3338205980" sldId="358"/>
            <ac:picMk id="5124" creationId="{8CCEE2E3-7F1C-4A09-D037-B46128614AC8}"/>
          </ac:picMkLst>
        </pc:picChg>
        <pc:extLst>
          <p:ext xmlns:p="http://schemas.openxmlformats.org/presentationml/2006/main" uri="{D6D511B9-2390-475A-947B-AFAB55BFBCF1}">
            <pc226:cmChg xmlns:pc226="http://schemas.microsoft.com/office/powerpoint/2022/06/main/command" chg="mod">
              <pc226:chgData name="Jade Tan" userId="16b1a3b18b71b79e" providerId="LiveId" clId="{028E4156-495D-654A-B53D-BBE647F6DED3}" dt="2023-04-18T20:19:02.143" v="5292" actId="20577"/>
              <pc2:cmMkLst xmlns:pc2="http://schemas.microsoft.com/office/powerpoint/2019/9/main/command">
                <pc:docMk/>
                <pc:sldMk cId="3338205980" sldId="358"/>
                <pc2:cmMk id="{E5E9F040-D92B-1445-9919-4D8F32EABD55}"/>
              </pc2:cmMkLst>
            </pc226:cmChg>
            <pc226:cmChg xmlns:pc226="http://schemas.microsoft.com/office/powerpoint/2022/06/main/command" chg="del">
              <pc226:chgData name="Jade Tan" userId="16b1a3b18b71b79e" providerId="LiveId" clId="{028E4156-495D-654A-B53D-BBE647F6DED3}" dt="2023-04-18T20:56:14.176" v="5310"/>
              <pc2:cmMkLst xmlns:pc2="http://schemas.microsoft.com/office/powerpoint/2019/9/main/command">
                <pc:docMk/>
                <pc:sldMk cId="3338205980" sldId="358"/>
                <pc2:cmMk id="{91A60DD1-6BDE-8E49-8CAA-B08A5F89664A}"/>
              </pc2:cmMkLst>
            </pc226:cmChg>
          </p:ext>
        </pc:extLst>
      </pc:sldChg>
      <pc:sldChg chg="addSp delSp modSp add del mod">
        <pc:chgData name="Jade Tan" userId="16b1a3b18b71b79e" providerId="LiveId" clId="{028E4156-495D-654A-B53D-BBE647F6DED3}" dt="2023-04-22T17:43:10.968" v="8012" actId="2696"/>
        <pc:sldMkLst>
          <pc:docMk/>
          <pc:sldMk cId="1521316098" sldId="359"/>
        </pc:sldMkLst>
        <pc:spChg chg="mod">
          <ac:chgData name="Jade Tan" userId="16b1a3b18b71b79e" providerId="LiveId" clId="{028E4156-495D-654A-B53D-BBE647F6DED3}" dt="2023-04-22T17:43:08.648" v="8011" actId="20577"/>
          <ac:spMkLst>
            <pc:docMk/>
            <pc:sldMk cId="1521316098" sldId="359"/>
            <ac:spMk id="2" creationId="{AE130145-6B13-C485-1748-E855CC82EEEC}"/>
          </ac:spMkLst>
        </pc:spChg>
        <pc:spChg chg="del mod">
          <ac:chgData name="Jade Tan" userId="16b1a3b18b71b79e" providerId="LiveId" clId="{028E4156-495D-654A-B53D-BBE647F6DED3}" dt="2023-04-18T21:01:34.135" v="5323" actId="931"/>
          <ac:spMkLst>
            <pc:docMk/>
            <pc:sldMk cId="1521316098" sldId="359"/>
            <ac:spMk id="3" creationId="{3476B551-7538-B561-D622-3DFA2566EA2F}"/>
          </ac:spMkLst>
        </pc:spChg>
        <pc:spChg chg="add del mod">
          <ac:chgData name="Jade Tan" userId="16b1a3b18b71b79e" providerId="LiveId" clId="{028E4156-495D-654A-B53D-BBE647F6DED3}" dt="2023-04-19T03:52:53.624" v="6122" actId="478"/>
          <ac:spMkLst>
            <pc:docMk/>
            <pc:sldMk cId="1521316098" sldId="359"/>
            <ac:spMk id="7" creationId="{06693FCD-BEEE-1884-2D66-D4CDA0FF5CD0}"/>
          </ac:spMkLst>
        </pc:spChg>
        <pc:picChg chg="add del mod">
          <ac:chgData name="Jade Tan" userId="16b1a3b18b71b79e" providerId="LiveId" clId="{028E4156-495D-654A-B53D-BBE647F6DED3}" dt="2023-04-19T03:52:51.243" v="6121" actId="478"/>
          <ac:picMkLst>
            <pc:docMk/>
            <pc:sldMk cId="1521316098" sldId="359"/>
            <ac:picMk id="5" creationId="{11938E0B-EDFB-2274-67F5-CD1461073E2E}"/>
          </ac:picMkLst>
        </pc:picChg>
        <pc:picChg chg="add mod">
          <ac:chgData name="Jade Tan" userId="16b1a3b18b71b79e" providerId="LiveId" clId="{028E4156-495D-654A-B53D-BBE647F6DED3}" dt="2023-04-19T03:53:40.166" v="6126" actId="1076"/>
          <ac:picMkLst>
            <pc:docMk/>
            <pc:sldMk cId="1521316098" sldId="359"/>
            <ac:picMk id="9" creationId="{3BFB9880-A9EA-3255-CED0-30A41A1CD8FF}"/>
          </ac:picMkLst>
        </pc:picChg>
      </pc:sldChg>
      <pc:sldChg chg="addSp modSp add mod">
        <pc:chgData name="Jade Tan" userId="16b1a3b18b71b79e" providerId="LiveId" clId="{028E4156-495D-654A-B53D-BBE647F6DED3}" dt="2023-04-22T17:44:59.807" v="8050" actId="1076"/>
        <pc:sldMkLst>
          <pc:docMk/>
          <pc:sldMk cId="2397518300" sldId="359"/>
        </pc:sldMkLst>
        <pc:spChg chg="mod">
          <ac:chgData name="Jade Tan" userId="16b1a3b18b71b79e" providerId="LiveId" clId="{028E4156-495D-654A-B53D-BBE647F6DED3}" dt="2023-04-22T17:43:32.416" v="8014"/>
          <ac:spMkLst>
            <pc:docMk/>
            <pc:sldMk cId="2397518300" sldId="359"/>
            <ac:spMk id="2" creationId="{AE130145-6B13-C485-1748-E855CC82EEEC}"/>
          </ac:spMkLst>
        </pc:spChg>
        <pc:spChg chg="add mod">
          <ac:chgData name="Jade Tan" userId="16b1a3b18b71b79e" providerId="LiveId" clId="{028E4156-495D-654A-B53D-BBE647F6DED3}" dt="2023-04-22T17:43:57.453" v="8043" actId="113"/>
          <ac:spMkLst>
            <pc:docMk/>
            <pc:sldMk cId="2397518300" sldId="359"/>
            <ac:spMk id="3" creationId="{AF00226A-5001-601A-9926-7CB094E89C26}"/>
          </ac:spMkLst>
        </pc:spChg>
        <pc:picChg chg="mod modCrop">
          <ac:chgData name="Jade Tan" userId="16b1a3b18b71b79e" providerId="LiveId" clId="{028E4156-495D-654A-B53D-BBE647F6DED3}" dt="2023-04-22T17:44:59.807" v="8050" actId="1076"/>
          <ac:picMkLst>
            <pc:docMk/>
            <pc:sldMk cId="2397518300" sldId="359"/>
            <ac:picMk id="9" creationId="{3BFB9880-A9EA-3255-CED0-30A41A1CD8FF}"/>
          </ac:picMkLst>
        </pc:picChg>
      </pc:sldChg>
      <pc:sldChg chg="addSp delSp modSp add mod ord delCm modCm">
        <pc:chgData name="Jade Tan" userId="16b1a3b18b71b79e" providerId="LiveId" clId="{028E4156-495D-654A-B53D-BBE647F6DED3}" dt="2023-04-22T17:29:44.891" v="7879" actId="20577"/>
        <pc:sldMkLst>
          <pc:docMk/>
          <pc:sldMk cId="2275352739" sldId="360"/>
        </pc:sldMkLst>
        <pc:spChg chg="mod">
          <ac:chgData name="Jade Tan" userId="16b1a3b18b71b79e" providerId="LiveId" clId="{028E4156-495D-654A-B53D-BBE647F6DED3}" dt="2023-04-22T17:29:44.891" v="7879" actId="20577"/>
          <ac:spMkLst>
            <pc:docMk/>
            <pc:sldMk cId="2275352739" sldId="360"/>
            <ac:spMk id="2" creationId="{AE130145-6B13-C485-1748-E855CC82EEEC}"/>
          </ac:spMkLst>
        </pc:spChg>
        <pc:spChg chg="del">
          <ac:chgData name="Jade Tan" userId="16b1a3b18b71b79e" providerId="LiveId" clId="{028E4156-495D-654A-B53D-BBE647F6DED3}" dt="2023-04-18T21:11:15.743" v="5354" actId="478"/>
          <ac:spMkLst>
            <pc:docMk/>
            <pc:sldMk cId="2275352739" sldId="360"/>
            <ac:spMk id="3" creationId="{3476B551-7538-B561-D622-3DFA2566EA2F}"/>
          </ac:spMkLst>
        </pc:spChg>
        <pc:spChg chg="add del mod">
          <ac:chgData name="Jade Tan" userId="16b1a3b18b71b79e" providerId="LiveId" clId="{028E4156-495D-654A-B53D-BBE647F6DED3}" dt="2023-04-18T21:11:21.823" v="5358" actId="478"/>
          <ac:spMkLst>
            <pc:docMk/>
            <pc:sldMk cId="2275352739" sldId="360"/>
            <ac:spMk id="5" creationId="{9CA5926C-E296-C286-2E21-E8C685907A69}"/>
          </ac:spMkLst>
        </pc:spChg>
        <pc:picChg chg="mod">
          <ac:chgData name="Jade Tan" userId="16b1a3b18b71b79e" providerId="LiveId" clId="{028E4156-495D-654A-B53D-BBE647F6DED3}" dt="2023-04-18T21:11:20.015" v="5357" actId="1076"/>
          <ac:picMkLst>
            <pc:docMk/>
            <pc:sldMk cId="2275352739" sldId="360"/>
            <ac:picMk id="5122" creationId="{CECE4887-48FD-F508-6056-8D6657B616DE}"/>
          </ac:picMkLst>
        </pc:picChg>
        <pc:extLst>
          <p:ext xmlns:p="http://schemas.openxmlformats.org/presentationml/2006/main" uri="{D6D511B9-2390-475A-947B-AFAB55BFBCF1}">
            <pc226:cmChg xmlns:pc226="http://schemas.microsoft.com/office/powerpoint/2022/06/main/command" chg="del mod">
              <pc226:chgData name="Jade Tan" userId="16b1a3b18b71b79e" providerId="LiveId" clId="{028E4156-495D-654A-B53D-BBE647F6DED3}" dt="2023-04-18T21:11:18.658" v="5356"/>
              <pc2:cmMkLst xmlns:pc2="http://schemas.microsoft.com/office/powerpoint/2019/9/main/command">
                <pc:docMk/>
                <pc:sldMk cId="2275352739" sldId="360"/>
                <pc2:cmMk id="{30D235F4-C1FB-0C41-88D5-4422A0854399}"/>
              </pc2:cmMkLst>
            </pc226:cmChg>
          </p:ext>
        </pc:extLst>
      </pc:sldChg>
      <pc:sldChg chg="addSp delSp modSp add mod modAnim addCm modCm">
        <pc:chgData name="Jade Tan" userId="16b1a3b18b71b79e" providerId="LiveId" clId="{028E4156-495D-654A-B53D-BBE647F6DED3}" dt="2023-04-22T17:50:29.555" v="8063" actId="113"/>
        <pc:sldMkLst>
          <pc:docMk/>
          <pc:sldMk cId="3742628658" sldId="361"/>
        </pc:sldMkLst>
        <pc:spChg chg="del">
          <ac:chgData name="Jade Tan" userId="16b1a3b18b71b79e" providerId="LiveId" clId="{028E4156-495D-654A-B53D-BBE647F6DED3}" dt="2023-04-19T03:20:07.924" v="5604" actId="478"/>
          <ac:spMkLst>
            <pc:docMk/>
            <pc:sldMk cId="3742628658" sldId="361"/>
            <ac:spMk id="2" creationId="{AE130145-6B13-C485-1748-E855CC82EEEC}"/>
          </ac:spMkLst>
        </pc:spChg>
        <pc:spChg chg="add mod">
          <ac:chgData name="Jade Tan" userId="16b1a3b18b71b79e" providerId="LiveId" clId="{028E4156-495D-654A-B53D-BBE647F6DED3}" dt="2023-04-22T17:50:29.555" v="8063" actId="113"/>
          <ac:spMkLst>
            <pc:docMk/>
            <pc:sldMk cId="3742628658" sldId="361"/>
            <ac:spMk id="3" creationId="{39F46299-906E-2C25-2F94-CA42B3660DE6}"/>
          </ac:spMkLst>
        </pc:spChg>
        <pc:spChg chg="add del mod">
          <ac:chgData name="Jade Tan" userId="16b1a3b18b71b79e" providerId="LiveId" clId="{028E4156-495D-654A-B53D-BBE647F6DED3}" dt="2023-04-19T03:20:16.379" v="5606" actId="478"/>
          <ac:spMkLst>
            <pc:docMk/>
            <pc:sldMk cId="3742628658" sldId="361"/>
            <ac:spMk id="5" creationId="{BDD95710-6C8A-8901-ED98-25A176B86EBF}"/>
          </ac:spMkLst>
        </pc:spChg>
        <pc:spChg chg="add del">
          <ac:chgData name="Jade Tan" userId="16b1a3b18b71b79e" providerId="LiveId" clId="{028E4156-495D-654A-B53D-BBE647F6DED3}" dt="2023-04-19T03:24:09.539" v="5633" actId="22"/>
          <ac:spMkLst>
            <pc:docMk/>
            <pc:sldMk cId="3742628658" sldId="361"/>
            <ac:spMk id="7" creationId="{820AC5AB-0F0E-685E-0694-136FF234E717}"/>
          </ac:spMkLst>
        </pc:spChg>
        <pc:spChg chg="add mod">
          <ac:chgData name="Jade Tan" userId="16b1a3b18b71b79e" providerId="LiveId" clId="{028E4156-495D-654A-B53D-BBE647F6DED3}" dt="2023-04-22T17:49:46.618" v="8059" actId="14100"/>
          <ac:spMkLst>
            <pc:docMk/>
            <pc:sldMk cId="3742628658" sldId="361"/>
            <ac:spMk id="8" creationId="{1E154616-96E9-829F-ABB7-4013AFC38186}"/>
          </ac:spMkLst>
        </pc:spChg>
        <pc:picChg chg="del">
          <ac:chgData name="Jade Tan" userId="16b1a3b18b71b79e" providerId="LiveId" clId="{028E4156-495D-654A-B53D-BBE647F6DED3}" dt="2023-04-19T02:52:41.585" v="5363" actId="478"/>
          <ac:picMkLst>
            <pc:docMk/>
            <pc:sldMk cId="3742628658" sldId="361"/>
            <ac:picMk id="5122" creationId="{CECE4887-48FD-F508-6056-8D6657B616DE}"/>
          </ac:picMkLst>
        </pc:picChg>
        <pc:picChg chg="add del mod">
          <ac:chgData name="Jade Tan" userId="16b1a3b18b71b79e" providerId="LiveId" clId="{028E4156-495D-654A-B53D-BBE647F6DED3}" dt="2023-04-19T03:23:06.852" v="5616" actId="21"/>
          <ac:picMkLst>
            <pc:docMk/>
            <pc:sldMk cId="3742628658" sldId="361"/>
            <ac:picMk id="7170" creationId="{3D0C3896-1115-06A0-C77B-0E20A388FF73}"/>
          </ac:picMkLst>
        </pc:picChg>
        <pc:picChg chg="add del mod">
          <ac:chgData name="Jade Tan" userId="16b1a3b18b71b79e" providerId="LiveId" clId="{028E4156-495D-654A-B53D-BBE647F6DED3}" dt="2023-04-19T03:28:25.433" v="5668" actId="478"/>
          <ac:picMkLst>
            <pc:docMk/>
            <pc:sldMk cId="3742628658" sldId="361"/>
            <ac:picMk id="7172" creationId="{050AAB16-0D49-599F-806C-94AC7E4B81E9}"/>
          </ac:picMkLst>
        </pc:picChg>
        <pc:extLst>
          <p:ext xmlns:p="http://schemas.openxmlformats.org/presentationml/2006/main" uri="{D6D511B9-2390-475A-947B-AFAB55BFBCF1}">
            <pc226:cmChg xmlns:pc226="http://schemas.microsoft.com/office/powerpoint/2022/06/main/command" chg="add mod">
              <pc226:chgData name="Jade Tan" userId="16b1a3b18b71b79e" providerId="LiveId" clId="{028E4156-495D-654A-B53D-BBE647F6DED3}" dt="2023-04-19T03:27:44.739" v="5662" actId="20577"/>
              <pc2:cmMkLst xmlns:pc2="http://schemas.microsoft.com/office/powerpoint/2019/9/main/command">
                <pc:docMk/>
                <pc:sldMk cId="3742628658" sldId="361"/>
                <pc2:cmMk id="{067462FB-862D-8E46-8455-7E33586D126E}"/>
              </pc2:cmMkLst>
            </pc226:cmChg>
          </p:ext>
        </pc:extLst>
      </pc:sldChg>
      <pc:sldChg chg="addSp delSp modSp add mod ord modAnim addCm delCm modCm">
        <pc:chgData name="Jade Tan" userId="16b1a3b18b71b79e" providerId="LiveId" clId="{028E4156-495D-654A-B53D-BBE647F6DED3}" dt="2023-04-22T18:11:58.879" v="8278" actId="20577"/>
        <pc:sldMkLst>
          <pc:docMk/>
          <pc:sldMk cId="3496899223" sldId="362"/>
        </pc:sldMkLst>
        <pc:spChg chg="mod">
          <ac:chgData name="Jade Tan" userId="16b1a3b18b71b79e" providerId="LiveId" clId="{028E4156-495D-654A-B53D-BBE647F6DED3}" dt="2023-04-22T17:53:23.323" v="8065"/>
          <ac:spMkLst>
            <pc:docMk/>
            <pc:sldMk cId="3496899223" sldId="362"/>
            <ac:spMk id="2" creationId="{AE130145-6B13-C485-1748-E855CC82EEEC}"/>
          </ac:spMkLst>
        </pc:spChg>
        <pc:spChg chg="mod">
          <ac:chgData name="Jade Tan" userId="16b1a3b18b71b79e" providerId="LiveId" clId="{028E4156-495D-654A-B53D-BBE647F6DED3}" dt="2023-04-22T18:11:58.879" v="8278" actId="20577"/>
          <ac:spMkLst>
            <pc:docMk/>
            <pc:sldMk cId="3496899223" sldId="362"/>
            <ac:spMk id="3" creationId="{39F46299-906E-2C25-2F94-CA42B3660DE6}"/>
          </ac:spMkLst>
        </pc:spChg>
        <pc:picChg chg="add del mod">
          <ac:chgData name="Jade Tan" userId="16b1a3b18b71b79e" providerId="LiveId" clId="{028E4156-495D-654A-B53D-BBE647F6DED3}" dt="2023-04-19T03:23:23.306" v="5622" actId="478"/>
          <ac:picMkLst>
            <pc:docMk/>
            <pc:sldMk cId="3496899223" sldId="362"/>
            <ac:picMk id="4" creationId="{1C18C5A7-C6B9-285A-1A3B-F0E22D3F1C50}"/>
          </ac:picMkLst>
        </pc:picChg>
        <pc:picChg chg="add del mod">
          <ac:chgData name="Jade Tan" userId="16b1a3b18b71b79e" providerId="LiveId" clId="{028E4156-495D-654A-B53D-BBE647F6DED3}" dt="2023-04-19T03:23:18.813" v="5620"/>
          <ac:picMkLst>
            <pc:docMk/>
            <pc:sldMk cId="3496899223" sldId="362"/>
            <ac:picMk id="5" creationId="{A6BBDCE7-3130-AEF9-9DE8-C41D39CACA5A}"/>
          </ac:picMkLst>
        </pc:picChg>
        <pc:extLst>
          <p:ext xmlns:p="http://schemas.openxmlformats.org/presentationml/2006/main" uri="{D6D511B9-2390-475A-947B-AFAB55BFBCF1}">
            <pc226:cmChg xmlns:pc226="http://schemas.microsoft.com/office/powerpoint/2022/06/main/command" chg="add mod">
              <pc226:chgData name="Jade Tan" userId="16b1a3b18b71b79e" providerId="LiveId" clId="{028E4156-495D-654A-B53D-BBE647F6DED3}" dt="2023-04-22T18:11:58.879" v="8278" actId="20577"/>
              <pc2:cmMkLst xmlns:pc2="http://schemas.microsoft.com/office/powerpoint/2019/9/main/command">
                <pc:docMk/>
                <pc:sldMk cId="3496899223" sldId="362"/>
                <pc2:cmMk id="{8FC6F28D-BC56-B54A-8ED8-DE0D10F74B9A}"/>
              </pc2:cmMkLst>
            </pc226:cmChg>
            <pc226:cmChg xmlns:pc226="http://schemas.microsoft.com/office/powerpoint/2022/06/main/command" chg="del mod">
              <pc226:chgData name="Jade Tan" userId="16b1a3b18b71b79e" providerId="LiveId" clId="{028E4156-495D-654A-B53D-BBE647F6DED3}" dt="2023-04-19T03:11:01.516" v="5416"/>
              <pc2:cmMkLst xmlns:pc2="http://schemas.microsoft.com/office/powerpoint/2019/9/main/command">
                <pc:docMk/>
                <pc:sldMk cId="3496899223" sldId="362"/>
                <pc2:cmMk id="{A7A737C4-076A-C54E-B410-FD78FD0B0EFB}"/>
              </pc2:cmMkLst>
            </pc226:cmChg>
          </p:ext>
        </pc:extLst>
      </pc:sldChg>
      <pc:sldChg chg="modSp add mod ord">
        <pc:chgData name="Jade Tan" userId="16b1a3b18b71b79e" providerId="LiveId" clId="{028E4156-495D-654A-B53D-BBE647F6DED3}" dt="2023-04-22T17:42:24.403" v="7997" actId="20577"/>
        <pc:sldMkLst>
          <pc:docMk/>
          <pc:sldMk cId="3781861879" sldId="363"/>
        </pc:sldMkLst>
        <pc:spChg chg="mod">
          <ac:chgData name="Jade Tan" userId="16b1a3b18b71b79e" providerId="LiveId" clId="{028E4156-495D-654A-B53D-BBE647F6DED3}" dt="2023-04-22T17:31:36.549" v="7917"/>
          <ac:spMkLst>
            <pc:docMk/>
            <pc:sldMk cId="3781861879" sldId="363"/>
            <ac:spMk id="2" creationId="{AE130145-6B13-C485-1748-E855CC82EEEC}"/>
          </ac:spMkLst>
        </pc:spChg>
        <pc:spChg chg="mod">
          <ac:chgData name="Jade Tan" userId="16b1a3b18b71b79e" providerId="LiveId" clId="{028E4156-495D-654A-B53D-BBE647F6DED3}" dt="2023-04-22T17:42:24.403" v="7997" actId="20577"/>
          <ac:spMkLst>
            <pc:docMk/>
            <pc:sldMk cId="3781861879" sldId="363"/>
            <ac:spMk id="3" creationId="{39F46299-906E-2C25-2F94-CA42B3660DE6}"/>
          </ac:spMkLst>
        </pc:spChg>
      </pc:sldChg>
      <pc:sldChg chg="add">
        <pc:chgData name="Jade Tan" userId="16b1a3b18b71b79e" providerId="LiveId" clId="{028E4156-495D-654A-B53D-BBE647F6DED3}" dt="2023-04-19T03:23:21.260" v="5621"/>
        <pc:sldMkLst>
          <pc:docMk/>
          <pc:sldMk cId="1590366566" sldId="364"/>
        </pc:sldMkLst>
      </pc:sldChg>
      <pc:sldChg chg="modSp add del delCm">
        <pc:chgData name="Jade Tan" userId="16b1a3b18b71b79e" providerId="LiveId" clId="{028E4156-495D-654A-B53D-BBE647F6DED3}" dt="2023-04-22T17:52:46.943" v="8064" actId="2696"/>
        <pc:sldMkLst>
          <pc:docMk/>
          <pc:sldMk cId="803307547" sldId="365"/>
        </pc:sldMkLst>
        <pc:picChg chg="mod">
          <ac:chgData name="Jade Tan" userId="16b1a3b18b71b79e" providerId="LiveId" clId="{028E4156-495D-654A-B53D-BBE647F6DED3}" dt="2023-04-19T03:28:19.280" v="5666" actId="1076"/>
          <ac:picMkLst>
            <pc:docMk/>
            <pc:sldMk cId="803307547" sldId="365"/>
            <ac:picMk id="7172" creationId="{050AAB16-0D49-599F-806C-94AC7E4B81E9}"/>
          </ac:picMkLst>
        </pc:picChg>
        <pc:extLst>
          <p:ext xmlns:p="http://schemas.openxmlformats.org/presentationml/2006/main" uri="{D6D511B9-2390-475A-947B-AFAB55BFBCF1}">
            <pc226:cmChg xmlns:pc226="http://schemas.microsoft.com/office/powerpoint/2022/06/main/command" chg="del">
              <pc226:chgData name="Jade Tan" userId="16b1a3b18b71b79e" providerId="LiveId" clId="{028E4156-495D-654A-B53D-BBE647F6DED3}" dt="2023-04-19T03:28:22.737" v="5667"/>
              <pc2:cmMkLst xmlns:pc2="http://schemas.microsoft.com/office/powerpoint/2019/9/main/command">
                <pc:docMk/>
                <pc:sldMk cId="803307547" sldId="365"/>
                <pc2:cmMk id="{634A8037-7F2F-7842-991F-6BB9F2E8AF93}"/>
              </pc2:cmMkLst>
            </pc226:cmChg>
          </p:ext>
        </pc:extLst>
      </pc:sldChg>
      <pc:sldChg chg="modSp add mod delCm modCm">
        <pc:chgData name="Jade Tan" userId="16b1a3b18b71b79e" providerId="LiveId" clId="{028E4156-495D-654A-B53D-BBE647F6DED3}" dt="2023-04-22T20:04:35.811" v="8879" actId="20577"/>
        <pc:sldMkLst>
          <pc:docMk/>
          <pc:sldMk cId="724676458" sldId="366"/>
        </pc:sldMkLst>
        <pc:spChg chg="mod">
          <ac:chgData name="Jade Tan" userId="16b1a3b18b71b79e" providerId="LiveId" clId="{028E4156-495D-654A-B53D-BBE647F6DED3}" dt="2023-04-22T20:04:35.811" v="8879" actId="20577"/>
          <ac:spMkLst>
            <pc:docMk/>
            <pc:sldMk cId="724676458" sldId="366"/>
            <ac:spMk id="2" creationId="{AE130145-6B13-C485-1748-E855CC82EEEC}"/>
          </ac:spMkLst>
        </pc:spChg>
        <pc:spChg chg="mod">
          <ac:chgData name="Jade Tan" userId="16b1a3b18b71b79e" providerId="LiveId" clId="{028E4156-495D-654A-B53D-BBE647F6DED3}" dt="2023-04-19T03:47:58.214" v="6091" actId="20577"/>
          <ac:spMkLst>
            <pc:docMk/>
            <pc:sldMk cId="724676458" sldId="366"/>
            <ac:spMk id="3" creationId="{3476B551-7538-B561-D622-3DFA2566EA2F}"/>
          </ac:spMkLst>
        </pc:spChg>
        <pc:extLst>
          <p:ext xmlns:p="http://schemas.openxmlformats.org/presentationml/2006/main" uri="{D6D511B9-2390-475A-947B-AFAB55BFBCF1}">
            <pc226:cmChg xmlns:pc226="http://schemas.microsoft.com/office/powerpoint/2022/06/main/command" chg="del mod">
              <pc226:chgData name="Jade Tan" userId="16b1a3b18b71b79e" providerId="LiveId" clId="{028E4156-495D-654A-B53D-BBE647F6DED3}" dt="2023-04-19T03:43:32.271" v="5757"/>
              <pc2:cmMkLst xmlns:pc2="http://schemas.microsoft.com/office/powerpoint/2019/9/main/command">
                <pc:docMk/>
                <pc:sldMk cId="724676458" sldId="366"/>
                <pc2:cmMk id="{A26ABE81-1959-5843-86D8-EDEDF485E871}"/>
              </pc2:cmMkLst>
            </pc226:cmChg>
          </p:ext>
        </pc:extLst>
      </pc:sldChg>
      <pc:sldChg chg="addSp delSp modSp add mod">
        <pc:chgData name="Jade Tan" userId="16b1a3b18b71b79e" providerId="LiveId" clId="{028E4156-495D-654A-B53D-BBE647F6DED3}" dt="2023-04-19T03:49:34.582" v="6115" actId="14100"/>
        <pc:sldMkLst>
          <pc:docMk/>
          <pc:sldMk cId="1225643735" sldId="367"/>
        </pc:sldMkLst>
        <pc:spChg chg="del mod">
          <ac:chgData name="Jade Tan" userId="16b1a3b18b71b79e" providerId="LiveId" clId="{028E4156-495D-654A-B53D-BBE647F6DED3}" dt="2023-04-19T03:48:33.968" v="6108" actId="478"/>
          <ac:spMkLst>
            <pc:docMk/>
            <pc:sldMk cId="1225643735" sldId="367"/>
            <ac:spMk id="2" creationId="{AE130145-6B13-C485-1748-E855CC82EEEC}"/>
          </ac:spMkLst>
        </pc:spChg>
        <pc:spChg chg="del mod">
          <ac:chgData name="Jade Tan" userId="16b1a3b18b71b79e" providerId="LiveId" clId="{028E4156-495D-654A-B53D-BBE647F6DED3}" dt="2023-04-19T03:49:13.774" v="6111" actId="478"/>
          <ac:spMkLst>
            <pc:docMk/>
            <pc:sldMk cId="1225643735" sldId="367"/>
            <ac:spMk id="3" creationId="{3476B551-7538-B561-D622-3DFA2566EA2F}"/>
          </ac:spMkLst>
        </pc:spChg>
        <pc:picChg chg="add mod">
          <ac:chgData name="Jade Tan" userId="16b1a3b18b71b79e" providerId="LiveId" clId="{028E4156-495D-654A-B53D-BBE647F6DED3}" dt="2023-04-19T03:49:34.582" v="6115" actId="14100"/>
          <ac:picMkLst>
            <pc:docMk/>
            <pc:sldMk cId="1225643735" sldId="367"/>
            <ac:picMk id="12290" creationId="{43A35BEB-734B-4641-B54F-B13B5F29737F}"/>
          </ac:picMkLst>
        </pc:picChg>
      </pc:sldChg>
      <pc:sldChg chg="addSp delSp modSp add mod modAnim">
        <pc:chgData name="Jade Tan" userId="16b1a3b18b71b79e" providerId="LiveId" clId="{028E4156-495D-654A-B53D-BBE647F6DED3}" dt="2023-04-22T18:55:53.259" v="8660"/>
        <pc:sldMkLst>
          <pc:docMk/>
          <pc:sldMk cId="1640673430" sldId="368"/>
        </pc:sldMkLst>
        <pc:inkChg chg="add del">
          <ac:chgData name="Jade Tan" userId="16b1a3b18b71b79e" providerId="LiveId" clId="{028E4156-495D-654A-B53D-BBE647F6DED3}" dt="2023-04-22T18:55:10.929" v="8650" actId="9405"/>
          <ac:inkMkLst>
            <pc:docMk/>
            <pc:sldMk cId="1640673430" sldId="368"/>
            <ac:inkMk id="3" creationId="{C7B6E7EE-688E-F6C2-6E47-9E90DEE7207C}"/>
          </ac:inkMkLst>
        </pc:inkChg>
        <pc:inkChg chg="add del">
          <ac:chgData name="Jade Tan" userId="16b1a3b18b71b79e" providerId="LiveId" clId="{028E4156-495D-654A-B53D-BBE647F6DED3}" dt="2023-04-22T18:55:10.429" v="8649" actId="9405"/>
          <ac:inkMkLst>
            <pc:docMk/>
            <pc:sldMk cId="1640673430" sldId="368"/>
            <ac:inkMk id="4" creationId="{4338D560-7C92-8D50-2B4B-5107ABFE0468}"/>
          </ac:inkMkLst>
        </pc:inkChg>
        <pc:inkChg chg="add del">
          <ac:chgData name="Jade Tan" userId="16b1a3b18b71b79e" providerId="LiveId" clId="{028E4156-495D-654A-B53D-BBE647F6DED3}" dt="2023-04-22T18:55:09.837" v="8648" actId="9405"/>
          <ac:inkMkLst>
            <pc:docMk/>
            <pc:sldMk cId="1640673430" sldId="368"/>
            <ac:inkMk id="6" creationId="{D63EF518-38A7-9BB4-4132-EAD2A138C50C}"/>
          </ac:inkMkLst>
        </pc:inkChg>
        <pc:inkChg chg="add del">
          <ac:chgData name="Jade Tan" userId="16b1a3b18b71b79e" providerId="LiveId" clId="{028E4156-495D-654A-B53D-BBE647F6DED3}" dt="2023-04-22T18:54:53.697" v="8637" actId="9405"/>
          <ac:inkMkLst>
            <pc:docMk/>
            <pc:sldMk cId="1640673430" sldId="368"/>
            <ac:inkMk id="7" creationId="{E176E9E9-A237-8A37-3106-8D330D47220F}"/>
          </ac:inkMkLst>
        </pc:inkChg>
        <pc:inkChg chg="add del">
          <ac:chgData name="Jade Tan" userId="16b1a3b18b71b79e" providerId="LiveId" clId="{028E4156-495D-654A-B53D-BBE647F6DED3}" dt="2023-04-22T18:54:56.359" v="8639" actId="9405"/>
          <ac:inkMkLst>
            <pc:docMk/>
            <pc:sldMk cId="1640673430" sldId="368"/>
            <ac:inkMk id="8" creationId="{30FED70C-2344-2D99-4FFB-8C905D09D454}"/>
          </ac:inkMkLst>
        </pc:inkChg>
        <pc:inkChg chg="add del">
          <ac:chgData name="Jade Tan" userId="16b1a3b18b71b79e" providerId="LiveId" clId="{028E4156-495D-654A-B53D-BBE647F6DED3}" dt="2023-04-22T18:54:59.515" v="8641" actId="9405"/>
          <ac:inkMkLst>
            <pc:docMk/>
            <pc:sldMk cId="1640673430" sldId="368"/>
            <ac:inkMk id="9" creationId="{2C0D5CAD-C3F6-44C3-3760-C27955758993}"/>
          </ac:inkMkLst>
        </pc:inkChg>
        <pc:inkChg chg="add del">
          <ac:chgData name="Jade Tan" userId="16b1a3b18b71b79e" providerId="LiveId" clId="{028E4156-495D-654A-B53D-BBE647F6DED3}" dt="2023-04-22T18:55:03.681" v="8643" actId="9405"/>
          <ac:inkMkLst>
            <pc:docMk/>
            <pc:sldMk cId="1640673430" sldId="368"/>
            <ac:inkMk id="10" creationId="{D246B6B1-B44D-D286-19AE-895C832BE151}"/>
          </ac:inkMkLst>
        </pc:inkChg>
        <pc:inkChg chg="add del">
          <ac:chgData name="Jade Tan" userId="16b1a3b18b71b79e" providerId="LiveId" clId="{028E4156-495D-654A-B53D-BBE647F6DED3}" dt="2023-04-22T18:55:06.856" v="8645" actId="9405"/>
          <ac:inkMkLst>
            <pc:docMk/>
            <pc:sldMk cId="1640673430" sldId="368"/>
            <ac:inkMk id="11" creationId="{BD205DDB-E2CC-A26F-74BD-9B1F40536B4F}"/>
          </ac:inkMkLst>
        </pc:inkChg>
        <pc:inkChg chg="add del">
          <ac:chgData name="Jade Tan" userId="16b1a3b18b71b79e" providerId="LiveId" clId="{028E4156-495D-654A-B53D-BBE647F6DED3}" dt="2023-04-22T18:55:09.620" v="8647" actId="9405"/>
          <ac:inkMkLst>
            <pc:docMk/>
            <pc:sldMk cId="1640673430" sldId="368"/>
            <ac:inkMk id="12" creationId="{5FE31E37-F327-CC6E-3702-296CF7361496}"/>
          </ac:inkMkLst>
        </pc:inkChg>
        <pc:cxnChg chg="add">
          <ac:chgData name="Jade Tan" userId="16b1a3b18b71b79e" providerId="LiveId" clId="{028E4156-495D-654A-B53D-BBE647F6DED3}" dt="2023-04-22T18:55:23.657" v="8651" actId="11529"/>
          <ac:cxnSpMkLst>
            <pc:docMk/>
            <pc:sldMk cId="1640673430" sldId="368"/>
            <ac:cxnSpMk id="14" creationId="{4FDE574A-A784-E04C-74EE-99E47CF99143}"/>
          </ac:cxnSpMkLst>
        </pc:cxnChg>
        <pc:cxnChg chg="add">
          <ac:chgData name="Jade Tan" userId="16b1a3b18b71b79e" providerId="LiveId" clId="{028E4156-495D-654A-B53D-BBE647F6DED3}" dt="2023-04-22T18:55:34.360" v="8652" actId="11529"/>
          <ac:cxnSpMkLst>
            <pc:docMk/>
            <pc:sldMk cId="1640673430" sldId="368"/>
            <ac:cxnSpMk id="16" creationId="{E500BD98-8FAA-4CCC-9676-921E1150F0F3}"/>
          </ac:cxnSpMkLst>
        </pc:cxnChg>
        <pc:cxnChg chg="add mod">
          <ac:chgData name="Jade Tan" userId="16b1a3b18b71b79e" providerId="LiveId" clId="{028E4156-495D-654A-B53D-BBE647F6DED3}" dt="2023-04-22T18:55:44.676" v="8659" actId="1035"/>
          <ac:cxnSpMkLst>
            <pc:docMk/>
            <pc:sldMk cId="1640673430" sldId="368"/>
            <ac:cxnSpMk id="18" creationId="{C943A53E-04AE-B9EF-3E45-85834D8B6CC6}"/>
          </ac:cxnSpMkLst>
        </pc:cxnChg>
      </pc:sldChg>
      <pc:sldChg chg="add">
        <pc:chgData name="Jade Tan" userId="16b1a3b18b71b79e" providerId="LiveId" clId="{028E4156-495D-654A-B53D-BBE647F6DED3}" dt="2023-04-22T20:30:47.989" v="8970"/>
        <pc:sldMkLst>
          <pc:docMk/>
          <pc:sldMk cId="77662268" sldId="369"/>
        </pc:sldMkLst>
      </pc:sldChg>
      <pc:sldChg chg="addSp delSp modSp add del mod">
        <pc:chgData name="Jade Tan" userId="16b1a3b18b71b79e" providerId="LiveId" clId="{028E4156-495D-654A-B53D-BBE647F6DED3}" dt="2023-04-22T20:30:44.538" v="8969" actId="2696"/>
        <pc:sldMkLst>
          <pc:docMk/>
          <pc:sldMk cId="3351830931" sldId="369"/>
        </pc:sldMkLst>
        <pc:spChg chg="del mod">
          <ac:chgData name="Jade Tan" userId="16b1a3b18b71b79e" providerId="LiveId" clId="{028E4156-495D-654A-B53D-BBE647F6DED3}" dt="2023-04-20T01:58:42.092" v="6879" actId="931"/>
          <ac:spMkLst>
            <pc:docMk/>
            <pc:sldMk cId="3351830931" sldId="369"/>
            <ac:spMk id="3" creationId="{3476B551-7538-B561-D622-3DFA2566EA2F}"/>
          </ac:spMkLst>
        </pc:spChg>
        <pc:picChg chg="add mod">
          <ac:chgData name="Jade Tan" userId="16b1a3b18b71b79e" providerId="LiveId" clId="{028E4156-495D-654A-B53D-BBE647F6DED3}" dt="2023-04-20T01:58:49.412" v="6883" actId="1076"/>
          <ac:picMkLst>
            <pc:docMk/>
            <pc:sldMk cId="3351830931" sldId="369"/>
            <ac:picMk id="5" creationId="{EC847270-0E82-B3F4-1624-54EA3D1B2376}"/>
          </ac:picMkLst>
        </pc:picChg>
      </pc:sldChg>
      <pc:sldChg chg="addSp delSp modSp add mod ord addCm">
        <pc:chgData name="Jade Tan" userId="16b1a3b18b71b79e" providerId="LiveId" clId="{028E4156-495D-654A-B53D-BBE647F6DED3}" dt="2023-04-22T22:00:08.054" v="9156" actId="20578"/>
        <pc:sldMkLst>
          <pc:docMk/>
          <pc:sldMk cId="2612300483" sldId="370"/>
        </pc:sldMkLst>
        <pc:spChg chg="del mod">
          <ac:chgData name="Jade Tan" userId="16b1a3b18b71b79e" providerId="LiveId" clId="{028E4156-495D-654A-B53D-BBE647F6DED3}" dt="2023-04-19T18:41:41.762" v="6275" actId="478"/>
          <ac:spMkLst>
            <pc:docMk/>
            <pc:sldMk cId="2612300483" sldId="370"/>
            <ac:spMk id="3" creationId="{3476B551-7538-B561-D622-3DFA2566EA2F}"/>
          </ac:spMkLst>
        </pc:spChg>
        <pc:picChg chg="add mod modCrop">
          <ac:chgData name="Jade Tan" userId="16b1a3b18b71b79e" providerId="LiveId" clId="{028E4156-495D-654A-B53D-BBE647F6DED3}" dt="2023-04-19T18:43:24.525" v="6298" actId="1036"/>
          <ac:picMkLst>
            <pc:docMk/>
            <pc:sldMk cId="2612300483" sldId="370"/>
            <ac:picMk id="5" creationId="{FED258BD-3D58-9EB3-006E-526B8231B564}"/>
          </ac:picMkLst>
        </pc:picChg>
        <pc:picChg chg="add mod modCrop">
          <ac:chgData name="Jade Tan" userId="16b1a3b18b71b79e" providerId="LiveId" clId="{028E4156-495D-654A-B53D-BBE647F6DED3}" dt="2023-04-19T18:43:15.664" v="6290" actId="18131"/>
          <ac:picMkLst>
            <pc:docMk/>
            <pc:sldMk cId="2612300483" sldId="370"/>
            <ac:picMk id="7" creationId="{DF56BDA8-D513-AC3F-F729-16D78B8FC424}"/>
          </ac:picMkLst>
        </pc:picChg>
        <pc:extLst>
          <p:ext xmlns:p="http://schemas.openxmlformats.org/presentationml/2006/main" uri="{D6D511B9-2390-475A-947B-AFAB55BFBCF1}">
            <pc226:cmChg xmlns:pc226="http://schemas.microsoft.com/office/powerpoint/2022/06/main/command" chg="add">
              <pc226:chgData name="Jade Tan" userId="16b1a3b18b71b79e" providerId="LiveId" clId="{028E4156-495D-654A-B53D-BBE647F6DED3}" dt="2023-04-19T18:44:26.462" v="6299"/>
              <pc2:cmMkLst xmlns:pc2="http://schemas.microsoft.com/office/powerpoint/2019/9/main/command">
                <pc:docMk/>
                <pc:sldMk cId="2612300483" sldId="370"/>
                <pc2:cmMk id="{532D9774-8A08-5145-859B-A229F738F087}"/>
              </pc2:cmMkLst>
            </pc226:cmChg>
          </p:ext>
        </pc:extLst>
      </pc:sldChg>
      <pc:sldChg chg="addSp delSp modSp add mod">
        <pc:chgData name="Jade Tan" userId="16b1a3b18b71b79e" providerId="LiveId" clId="{028E4156-495D-654A-B53D-BBE647F6DED3}" dt="2023-04-22T20:03:31.036" v="8867" actId="1076"/>
        <pc:sldMkLst>
          <pc:docMk/>
          <pc:sldMk cId="2647091105" sldId="371"/>
        </pc:sldMkLst>
        <pc:spChg chg="del">
          <ac:chgData name="Jade Tan" userId="16b1a3b18b71b79e" providerId="LiveId" clId="{028E4156-495D-654A-B53D-BBE647F6DED3}" dt="2023-04-19T18:41:25.470" v="6270" actId="478"/>
          <ac:spMkLst>
            <pc:docMk/>
            <pc:sldMk cId="2647091105" sldId="371"/>
            <ac:spMk id="3" creationId="{3476B551-7538-B561-D622-3DFA2566EA2F}"/>
          </ac:spMkLst>
        </pc:spChg>
        <pc:picChg chg="add mod">
          <ac:chgData name="Jade Tan" userId="16b1a3b18b71b79e" providerId="LiveId" clId="{028E4156-495D-654A-B53D-BBE647F6DED3}" dt="2023-04-22T20:03:31.036" v="8867" actId="1076"/>
          <ac:picMkLst>
            <pc:docMk/>
            <pc:sldMk cId="2647091105" sldId="371"/>
            <ac:picMk id="5" creationId="{831438CB-7ABC-E3F0-A5AE-DBE8087EBAAA}"/>
          </ac:picMkLst>
        </pc:picChg>
      </pc:sldChg>
      <pc:sldChg chg="addSp delSp modSp add mod ord delCm modCm">
        <pc:chgData name="Jade Tan" userId="16b1a3b18b71b79e" providerId="LiveId" clId="{028E4156-495D-654A-B53D-BBE647F6DED3}" dt="2023-04-22T22:00:08.054" v="9156" actId="20578"/>
        <pc:sldMkLst>
          <pc:docMk/>
          <pc:sldMk cId="14035951" sldId="372"/>
        </pc:sldMkLst>
        <pc:spChg chg="add mod">
          <ac:chgData name="Jade Tan" userId="16b1a3b18b71b79e" providerId="LiveId" clId="{028E4156-495D-654A-B53D-BBE647F6DED3}" dt="2023-04-22T20:22:23.322" v="8950" actId="20577"/>
          <ac:spMkLst>
            <pc:docMk/>
            <pc:sldMk cId="14035951" sldId="372"/>
            <ac:spMk id="3" creationId="{12CDDAEE-F681-32BC-BA57-B89A815CDB25}"/>
          </ac:spMkLst>
        </pc:spChg>
        <pc:picChg chg="del">
          <ac:chgData name="Jade Tan" userId="16b1a3b18b71b79e" providerId="LiveId" clId="{028E4156-495D-654A-B53D-BBE647F6DED3}" dt="2023-04-19T18:46:19.318" v="6303" actId="478"/>
          <ac:picMkLst>
            <pc:docMk/>
            <pc:sldMk cId="14035951" sldId="372"/>
            <ac:picMk id="5" creationId="{FED258BD-3D58-9EB3-006E-526B8231B564}"/>
          </ac:picMkLst>
        </pc:picChg>
        <pc:picChg chg="del">
          <ac:chgData name="Jade Tan" userId="16b1a3b18b71b79e" providerId="LiveId" clId="{028E4156-495D-654A-B53D-BBE647F6DED3}" dt="2023-04-19T18:46:18.313" v="6301" actId="478"/>
          <ac:picMkLst>
            <pc:docMk/>
            <pc:sldMk cId="14035951" sldId="372"/>
            <ac:picMk id="7" creationId="{DF56BDA8-D513-AC3F-F729-16D78B8FC424}"/>
          </ac:picMkLst>
        </pc:picChg>
        <pc:extLst>
          <p:ext xmlns:p="http://schemas.openxmlformats.org/presentationml/2006/main" uri="{D6D511B9-2390-475A-947B-AFAB55BFBCF1}">
            <pc226:cmChg xmlns:pc226="http://schemas.microsoft.com/office/powerpoint/2022/06/main/command" chg="del mod">
              <pc226:chgData name="Jade Tan" userId="16b1a3b18b71b79e" providerId="LiveId" clId="{028E4156-495D-654A-B53D-BBE647F6DED3}" dt="2023-04-19T18:46:47.254" v="6367"/>
              <pc2:cmMkLst xmlns:pc2="http://schemas.microsoft.com/office/powerpoint/2019/9/main/command">
                <pc:docMk/>
                <pc:sldMk cId="14035951" sldId="372"/>
                <pc2:cmMk id="{A19E68A6-9DE7-844F-84D5-F1707CB00A93}"/>
              </pc2:cmMkLst>
            </pc226:cmChg>
          </p:ext>
        </pc:extLst>
      </pc:sldChg>
      <pc:sldChg chg="addSp delSp modSp add mod delCm">
        <pc:chgData name="Jade Tan" userId="16b1a3b18b71b79e" providerId="LiveId" clId="{028E4156-495D-654A-B53D-BBE647F6DED3}" dt="2023-04-19T19:11:55.207" v="6735" actId="1036"/>
        <pc:sldMkLst>
          <pc:docMk/>
          <pc:sldMk cId="1090232588" sldId="373"/>
        </pc:sldMkLst>
        <pc:spChg chg="mod">
          <ac:chgData name="Jade Tan" userId="16b1a3b18b71b79e" providerId="LiveId" clId="{028E4156-495D-654A-B53D-BBE647F6DED3}" dt="2023-04-19T19:11:43.893" v="6723" actId="14100"/>
          <ac:spMkLst>
            <pc:docMk/>
            <pc:sldMk cId="1090232588" sldId="373"/>
            <ac:spMk id="3" creationId="{C0CE982F-7D88-64F1-BFFB-48D8654B21CB}"/>
          </ac:spMkLst>
        </pc:spChg>
        <pc:spChg chg="add mod">
          <ac:chgData name="Jade Tan" userId="16b1a3b18b71b79e" providerId="LiveId" clId="{028E4156-495D-654A-B53D-BBE647F6DED3}" dt="2023-04-19T19:11:50.071" v="6724" actId="1076"/>
          <ac:spMkLst>
            <pc:docMk/>
            <pc:sldMk cId="1090232588" sldId="373"/>
            <ac:spMk id="7" creationId="{EAC9815B-3486-327E-5B3D-12263DEB5042}"/>
          </ac:spMkLst>
        </pc:spChg>
        <pc:picChg chg="mod">
          <ac:chgData name="Jade Tan" userId="16b1a3b18b71b79e" providerId="LiveId" clId="{028E4156-495D-654A-B53D-BBE647F6DED3}" dt="2023-04-19T19:11:55.207" v="6735" actId="1036"/>
          <ac:picMkLst>
            <pc:docMk/>
            <pc:sldMk cId="1090232588" sldId="373"/>
            <ac:picMk id="5" creationId="{7A03717C-863A-007F-63C0-9260FB3EE1BF}"/>
          </ac:picMkLst>
        </pc:picChg>
        <pc:picChg chg="del">
          <ac:chgData name="Jade Tan" userId="16b1a3b18b71b79e" providerId="LiveId" clId="{028E4156-495D-654A-B53D-BBE647F6DED3}" dt="2023-04-19T19:10:43.049" v="6709" actId="478"/>
          <ac:picMkLst>
            <pc:docMk/>
            <pc:sldMk cId="1090232588" sldId="373"/>
            <ac:picMk id="6" creationId="{0A2A1004-8FC0-35B4-698E-D3074A453036}"/>
          </ac:picMkLst>
        </pc:picChg>
        <pc:extLst>
          <p:ext xmlns:p="http://schemas.openxmlformats.org/presentationml/2006/main" uri="{D6D511B9-2390-475A-947B-AFAB55BFBCF1}">
            <pc226:cmChg xmlns:pc226="http://schemas.microsoft.com/office/powerpoint/2022/06/main/command" chg="del">
              <pc226:chgData name="Jade Tan" userId="16b1a3b18b71b79e" providerId="LiveId" clId="{028E4156-495D-654A-B53D-BBE647F6DED3}" dt="2023-04-19T19:10:12.251" v="6639"/>
              <pc2:cmMkLst xmlns:pc2="http://schemas.microsoft.com/office/powerpoint/2019/9/main/command">
                <pc:docMk/>
                <pc:sldMk cId="1090232588" sldId="373"/>
                <pc2:cmMk id="{981CA4C6-8827-E440-B81C-3763B3B7F002}"/>
              </pc2:cmMkLst>
            </pc226:cmChg>
          </p:ext>
        </pc:extLst>
      </pc:sldChg>
      <pc:sldChg chg="addSp delSp modSp add mod setBg modAnim addCm modCm">
        <pc:chgData name="Jade Tan" userId="16b1a3b18b71b79e" providerId="LiveId" clId="{028E4156-495D-654A-B53D-BBE647F6DED3}" dt="2023-04-22T23:42:46.521" v="9617"/>
        <pc:sldMkLst>
          <pc:docMk/>
          <pc:sldMk cId="1086270766" sldId="374"/>
        </pc:sldMkLst>
        <pc:spChg chg="mod">
          <ac:chgData name="Jade Tan" userId="16b1a3b18b71b79e" providerId="LiveId" clId="{028E4156-495D-654A-B53D-BBE647F6DED3}" dt="2023-04-22T23:41:39.887" v="9608" actId="26606"/>
          <ac:spMkLst>
            <pc:docMk/>
            <pc:sldMk cId="1086270766" sldId="374"/>
            <ac:spMk id="2" creationId="{AE130145-6B13-C485-1748-E855CC82EEEC}"/>
          </ac:spMkLst>
        </pc:spChg>
        <pc:spChg chg="mod ord">
          <ac:chgData name="Jade Tan" userId="16b1a3b18b71b79e" providerId="LiveId" clId="{028E4156-495D-654A-B53D-BBE647F6DED3}" dt="2023-04-22T23:41:39.887" v="9608" actId="26606"/>
          <ac:spMkLst>
            <pc:docMk/>
            <pc:sldMk cId="1086270766" sldId="374"/>
            <ac:spMk id="3" creationId="{3476B551-7538-B561-D622-3DFA2566EA2F}"/>
          </ac:spMkLst>
        </pc:spChg>
        <pc:spChg chg="add del">
          <ac:chgData name="Jade Tan" userId="16b1a3b18b71b79e" providerId="LiveId" clId="{028E4156-495D-654A-B53D-BBE647F6DED3}" dt="2023-04-22T23:41:39.887" v="9608" actId="26606"/>
          <ac:spMkLst>
            <pc:docMk/>
            <pc:sldMk cId="1086270766" sldId="374"/>
            <ac:spMk id="10" creationId="{763516C8-F227-4B77-9AA7-61B9A0B78253}"/>
          </ac:spMkLst>
        </pc:spChg>
        <pc:spChg chg="add del">
          <ac:chgData name="Jade Tan" userId="16b1a3b18b71b79e" providerId="LiveId" clId="{028E4156-495D-654A-B53D-BBE647F6DED3}" dt="2023-04-22T23:41:39.887" v="9608" actId="26606"/>
          <ac:spMkLst>
            <pc:docMk/>
            <pc:sldMk cId="1086270766" sldId="374"/>
            <ac:spMk id="12" creationId="{D91B420C-C4C8-44DF-96B2-FBD1014646FE}"/>
          </ac:spMkLst>
        </pc:spChg>
        <pc:spChg chg="add del">
          <ac:chgData name="Jade Tan" userId="16b1a3b18b71b79e" providerId="LiveId" clId="{028E4156-495D-654A-B53D-BBE647F6DED3}" dt="2023-04-22T23:41:39.887" v="9608" actId="26606"/>
          <ac:spMkLst>
            <pc:docMk/>
            <pc:sldMk cId="1086270766" sldId="374"/>
            <ac:spMk id="14" creationId="{070928B1-3E69-44AC-A1EE-B4E4270A7A51}"/>
          </ac:spMkLst>
        </pc:spChg>
        <pc:picChg chg="add del mod">
          <ac:chgData name="Jade Tan" userId="16b1a3b18b71b79e" providerId="LiveId" clId="{028E4156-495D-654A-B53D-BBE647F6DED3}" dt="2023-04-22T23:41:43.276" v="9610" actId="931"/>
          <ac:picMkLst>
            <pc:docMk/>
            <pc:sldMk cId="1086270766" sldId="374"/>
            <ac:picMk id="5" creationId="{EE906102-811E-FF4F-84DB-935FB2C01828}"/>
          </ac:picMkLst>
        </pc:picChg>
        <pc:picChg chg="add mod">
          <ac:chgData name="Jade Tan" userId="16b1a3b18b71b79e" providerId="LiveId" clId="{028E4156-495D-654A-B53D-BBE647F6DED3}" dt="2023-04-22T23:42:45.103" v="9616" actId="1076"/>
          <ac:picMkLst>
            <pc:docMk/>
            <pc:sldMk cId="1086270766" sldId="374"/>
            <ac:picMk id="7" creationId="{FF6EE519-B2A1-D561-C4E6-22E2219F5493}"/>
          </ac:picMkLst>
        </pc:picChg>
        <pc:picChg chg="del">
          <ac:chgData name="Jade Tan" userId="16b1a3b18b71b79e" providerId="LiveId" clId="{028E4156-495D-654A-B53D-BBE647F6DED3}" dt="2023-04-19T19:12:51.339" v="6737" actId="478"/>
          <ac:picMkLst>
            <pc:docMk/>
            <pc:sldMk cId="1086270766" sldId="374"/>
            <ac:picMk id="1026" creationId="{C13C8A8A-06B2-5C44-C6DD-4544F404EF20}"/>
          </ac:picMkLst>
        </pc:picChg>
        <pc:picChg chg="add del mod">
          <ac:chgData name="Jade Tan" userId="16b1a3b18b71b79e" providerId="LiveId" clId="{028E4156-495D-654A-B53D-BBE647F6DED3}" dt="2023-04-19T20:19:03.051" v="6868" actId="478"/>
          <ac:picMkLst>
            <pc:docMk/>
            <pc:sldMk cId="1086270766" sldId="374"/>
            <ac:picMk id="15362" creationId="{E79AB7D1-F794-C3CE-671F-855AD70CC9EB}"/>
          </ac:picMkLst>
        </pc:picChg>
        <pc:extLst>
          <p:ext xmlns:p="http://schemas.openxmlformats.org/presentationml/2006/main" uri="{D6D511B9-2390-475A-947B-AFAB55BFBCF1}">
            <pc226:cmChg xmlns:pc226="http://schemas.microsoft.com/office/powerpoint/2022/06/main/command" chg="add mod">
              <pc226:chgData name="Jade Tan" userId="16b1a3b18b71b79e" providerId="LiveId" clId="{028E4156-495D-654A-B53D-BBE647F6DED3}" dt="2023-04-22T23:41:39.887" v="9608" actId="26606"/>
              <pc2:cmMkLst xmlns:pc2="http://schemas.microsoft.com/office/powerpoint/2019/9/main/command">
                <pc:docMk/>
                <pc:sldMk cId="1086270766" sldId="374"/>
                <pc2:cmMk id="{23AFF717-2D8F-E049-AB20-1AD2A1A32C1D}"/>
              </pc2:cmMkLst>
            </pc226:cmChg>
            <pc226:cmChg xmlns:pc226="http://schemas.microsoft.com/office/powerpoint/2022/06/main/command" chg="add mod">
              <pc226:chgData name="Jade Tan" userId="16b1a3b18b71b79e" providerId="LiveId" clId="{028E4156-495D-654A-B53D-BBE647F6DED3}" dt="2023-04-22T23:41:39.887" v="9608" actId="26606"/>
              <pc2:cmMkLst xmlns:pc2="http://schemas.microsoft.com/office/powerpoint/2019/9/main/command">
                <pc:docMk/>
                <pc:sldMk cId="1086270766" sldId="374"/>
                <pc2:cmMk id="{53D2D4F2-637A-6D42-B834-09A14590EC9F}"/>
              </pc2:cmMkLst>
            </pc226:cmChg>
          </p:ext>
        </pc:extLst>
      </pc:sldChg>
      <pc:sldChg chg="modSp add mod ord delCm">
        <pc:chgData name="Jade Tan" userId="16b1a3b18b71b79e" providerId="LiveId" clId="{028E4156-495D-654A-B53D-BBE647F6DED3}" dt="2023-04-19T20:19:31.142" v="6875" actId="20578"/>
        <pc:sldMkLst>
          <pc:docMk/>
          <pc:sldMk cId="2654765477" sldId="375"/>
        </pc:sldMkLst>
        <pc:spChg chg="mod">
          <ac:chgData name="Jade Tan" userId="16b1a3b18b71b79e" providerId="LiveId" clId="{028E4156-495D-654A-B53D-BBE647F6DED3}" dt="2023-04-19T20:19:17.436" v="6872" actId="20577"/>
          <ac:spMkLst>
            <pc:docMk/>
            <pc:sldMk cId="2654765477" sldId="375"/>
            <ac:spMk id="3" creationId="{3476B551-7538-B561-D622-3DFA2566EA2F}"/>
          </ac:spMkLst>
        </pc:spChg>
        <pc:picChg chg="mod">
          <ac:chgData name="Jade Tan" userId="16b1a3b18b71b79e" providerId="LiveId" clId="{028E4156-495D-654A-B53D-BBE647F6DED3}" dt="2023-04-19T20:19:25.914" v="6874" actId="14100"/>
          <ac:picMkLst>
            <pc:docMk/>
            <pc:sldMk cId="2654765477" sldId="375"/>
            <ac:picMk id="15362" creationId="{E79AB7D1-F794-C3CE-671F-855AD70CC9EB}"/>
          </ac:picMkLst>
        </pc:picChg>
        <pc:extLst>
          <p:ext xmlns:p="http://schemas.openxmlformats.org/presentationml/2006/main" uri="{D6D511B9-2390-475A-947B-AFAB55BFBCF1}">
            <pc226:cmChg xmlns:pc226="http://schemas.microsoft.com/office/powerpoint/2022/06/main/command" chg="del">
              <pc226:chgData name="Jade Tan" userId="16b1a3b18b71b79e" providerId="LiveId" clId="{028E4156-495D-654A-B53D-BBE647F6DED3}" dt="2023-04-19T20:19:11.436" v="6870"/>
              <pc2:cmMkLst xmlns:pc2="http://schemas.microsoft.com/office/powerpoint/2019/9/main/command">
                <pc:docMk/>
                <pc:sldMk cId="2654765477" sldId="375"/>
                <pc2:cmMk id="{1835804D-4503-C648-89BB-A3D2972BC748}"/>
              </pc2:cmMkLst>
            </pc226:cmChg>
          </p:ext>
        </pc:extLst>
      </pc:sldChg>
      <pc:sldChg chg="modSp add del mod ord addCm delCm modCm">
        <pc:chgData name="Jade Tan" userId="16b1a3b18b71b79e" providerId="LiveId" clId="{028E4156-495D-654A-B53D-BBE647F6DED3}" dt="2023-04-22T22:26:23.634" v="9261" actId="2696"/>
        <pc:sldMkLst>
          <pc:docMk/>
          <pc:sldMk cId="227957600" sldId="376"/>
        </pc:sldMkLst>
        <pc:spChg chg="mod">
          <ac:chgData name="Jade Tan" userId="16b1a3b18b71b79e" providerId="LiveId" clId="{028E4156-495D-654A-B53D-BBE647F6DED3}" dt="2023-04-22T22:25:36.924" v="9250" actId="21"/>
          <ac:spMkLst>
            <pc:docMk/>
            <pc:sldMk cId="227957600" sldId="376"/>
            <ac:spMk id="3" creationId="{3476B551-7538-B561-D622-3DFA2566EA2F}"/>
          </ac:spMkLst>
        </pc:spChg>
        <pc:extLst>
          <p:ext xmlns:p="http://schemas.openxmlformats.org/presentationml/2006/main" uri="{D6D511B9-2390-475A-947B-AFAB55BFBCF1}">
            <pc226:cmChg xmlns:pc226="http://schemas.microsoft.com/office/powerpoint/2022/06/main/command" chg="add del mod">
              <pc226:chgData name="Jade Tan" userId="16b1a3b18b71b79e" providerId="LiveId" clId="{028E4156-495D-654A-B53D-BBE647F6DED3}" dt="2023-04-22T22:20:37.357" v="9208"/>
              <pc2:cmMkLst xmlns:pc2="http://schemas.microsoft.com/office/powerpoint/2019/9/main/command">
                <pc:docMk/>
                <pc:sldMk cId="227957600" sldId="376"/>
                <pc2:cmMk id="{291E53AA-DD82-FB4A-A5DE-529177E17D72}"/>
              </pc2:cmMkLst>
            </pc226:cmChg>
          </p:ext>
        </pc:extLst>
      </pc:sldChg>
      <pc:sldChg chg="modSp add del mod">
        <pc:chgData name="Jade Tan" userId="16b1a3b18b71b79e" providerId="LiveId" clId="{028E4156-495D-654A-B53D-BBE647F6DED3}" dt="2023-04-22T19:00:07.607" v="8701" actId="2696"/>
        <pc:sldMkLst>
          <pc:docMk/>
          <pc:sldMk cId="1997076954" sldId="377"/>
        </pc:sldMkLst>
        <pc:spChg chg="mod">
          <ac:chgData name="Jade Tan" userId="16b1a3b18b71b79e" providerId="LiveId" clId="{028E4156-495D-654A-B53D-BBE647F6DED3}" dt="2023-04-21T01:49:59.838" v="7039" actId="20577"/>
          <ac:spMkLst>
            <pc:docMk/>
            <pc:sldMk cId="1997076954" sldId="377"/>
            <ac:spMk id="3" creationId="{3476B551-7538-B561-D622-3DFA2566EA2F}"/>
          </ac:spMkLst>
        </pc:spChg>
      </pc:sldChg>
      <pc:sldChg chg="addSp delSp modSp add mod modAnim addCm delCm modCm">
        <pc:chgData name="Jade Tan" userId="16b1a3b18b71b79e" providerId="LiveId" clId="{028E4156-495D-654A-B53D-BBE647F6DED3}" dt="2023-04-22T15:59:23.700" v="7202"/>
        <pc:sldMkLst>
          <pc:docMk/>
          <pc:sldMk cId="910759581" sldId="378"/>
        </pc:sldMkLst>
        <pc:spChg chg="mod">
          <ac:chgData name="Jade Tan" userId="16b1a3b18b71b79e" providerId="LiveId" clId="{028E4156-495D-654A-B53D-BBE647F6DED3}" dt="2023-04-22T15:58:20.314" v="7196" actId="20577"/>
          <ac:spMkLst>
            <pc:docMk/>
            <pc:sldMk cId="910759581" sldId="378"/>
            <ac:spMk id="2" creationId="{CA8E22CF-A6D5-4E22-6495-9A3F3A452945}"/>
          </ac:spMkLst>
        </pc:spChg>
        <pc:spChg chg="add del mod">
          <ac:chgData name="Jade Tan" userId="16b1a3b18b71b79e" providerId="LiveId" clId="{028E4156-495D-654A-B53D-BBE647F6DED3}" dt="2023-04-22T15:58:37.396" v="7198" actId="20577"/>
          <ac:spMkLst>
            <pc:docMk/>
            <pc:sldMk cId="910759581" sldId="378"/>
            <ac:spMk id="3" creationId="{10135EBC-79C4-0DFD-A970-C6EBB76D2342}"/>
          </ac:spMkLst>
        </pc:spChg>
        <pc:spChg chg="add del mod">
          <ac:chgData name="Jade Tan" userId="16b1a3b18b71b79e" providerId="LiveId" clId="{028E4156-495D-654A-B53D-BBE647F6DED3}" dt="2023-04-22T15:42:52.148" v="7088" actId="478"/>
          <ac:spMkLst>
            <pc:docMk/>
            <pc:sldMk cId="910759581" sldId="378"/>
            <ac:spMk id="4" creationId="{40BA0E81-FB16-C7CC-5FC3-462E4F93C4E5}"/>
          </ac:spMkLst>
        </pc:spChg>
        <pc:picChg chg="del">
          <ac:chgData name="Jade Tan" userId="16b1a3b18b71b79e" providerId="LiveId" clId="{028E4156-495D-654A-B53D-BBE647F6DED3}" dt="2023-04-22T15:39:18.555" v="7078" actId="478"/>
          <ac:picMkLst>
            <pc:docMk/>
            <pc:sldMk cId="910759581" sldId="378"/>
            <ac:picMk id="1026" creationId="{C6435B3A-6C8C-4A30-8C17-17A385FAFCC5}"/>
          </ac:picMkLst>
        </pc:picChg>
        <pc:picChg chg="del">
          <ac:chgData name="Jade Tan" userId="16b1a3b18b71b79e" providerId="LiveId" clId="{028E4156-495D-654A-B53D-BBE647F6DED3}" dt="2023-04-22T15:39:20.286" v="7079" actId="478"/>
          <ac:picMkLst>
            <pc:docMk/>
            <pc:sldMk cId="910759581" sldId="378"/>
            <ac:picMk id="1030" creationId="{0D0E90CA-C9C4-0241-54AB-E51C5362735D}"/>
          </ac:picMkLst>
        </pc:picChg>
        <pc:picChg chg="add del mod">
          <ac:chgData name="Jade Tan" userId="16b1a3b18b71b79e" providerId="LiveId" clId="{028E4156-495D-654A-B53D-BBE647F6DED3}" dt="2023-04-22T15:42:55.361" v="7091"/>
          <ac:picMkLst>
            <pc:docMk/>
            <pc:sldMk cId="910759581" sldId="378"/>
            <ac:picMk id="18434" creationId="{9FE78076-E2C3-049C-8BB5-3E2141B268F6}"/>
          </ac:picMkLst>
        </pc:picChg>
        <pc:picChg chg="add del mod">
          <ac:chgData name="Jade Tan" userId="16b1a3b18b71b79e" providerId="LiveId" clId="{028E4156-495D-654A-B53D-BBE647F6DED3}" dt="2023-04-22T15:47:31.620" v="7132" actId="478"/>
          <ac:picMkLst>
            <pc:docMk/>
            <pc:sldMk cId="910759581" sldId="378"/>
            <ac:picMk id="18436" creationId="{265FD4D6-45F8-0DA4-50A5-A95FA4A2D303}"/>
          </ac:picMkLst>
        </pc:picChg>
        <pc:picChg chg="add mod">
          <ac:chgData name="Jade Tan" userId="16b1a3b18b71b79e" providerId="LiveId" clId="{028E4156-495D-654A-B53D-BBE647F6DED3}" dt="2023-04-22T15:58:42.113" v="7199" actId="166"/>
          <ac:picMkLst>
            <pc:docMk/>
            <pc:sldMk cId="910759581" sldId="378"/>
            <ac:picMk id="18438" creationId="{0ADA3C52-937B-ACE3-35FC-901D5D1EF70E}"/>
          </ac:picMkLst>
        </pc:picChg>
        <pc:extLst>
          <p:ext xmlns:p="http://schemas.openxmlformats.org/presentationml/2006/main" uri="{D6D511B9-2390-475A-947B-AFAB55BFBCF1}">
            <pc226:cmChg xmlns:pc226="http://schemas.microsoft.com/office/powerpoint/2022/06/main/command" chg="add">
              <pc226:chgData name="Jade Tan" userId="16b1a3b18b71b79e" providerId="LiveId" clId="{028E4156-495D-654A-B53D-BBE647F6DED3}" dt="2023-04-22T15:59:23.700" v="7202"/>
              <pc2:cmMkLst xmlns:pc2="http://schemas.microsoft.com/office/powerpoint/2019/9/main/command">
                <pc:docMk/>
                <pc:sldMk cId="910759581" sldId="378"/>
                <pc2:cmMk id="{50968B3A-EC25-F049-AFB3-F7B108FB96E1}"/>
              </pc2:cmMkLst>
            </pc226:cmChg>
            <pc226:cmChg xmlns:pc226="http://schemas.microsoft.com/office/powerpoint/2022/06/main/command" chg="add del mod">
              <pc226:chgData name="Jade Tan" userId="16b1a3b18b71b79e" providerId="LiveId" clId="{028E4156-495D-654A-B53D-BBE647F6DED3}" dt="2023-04-22T15:59:18.759" v="7201"/>
              <pc2:cmMkLst xmlns:pc2="http://schemas.microsoft.com/office/powerpoint/2019/9/main/command">
                <pc:docMk/>
                <pc:sldMk cId="910759581" sldId="378"/>
                <pc2:cmMk id="{224C4CCA-E95B-E048-AFFE-6F5338D71F33}"/>
              </pc2:cmMkLst>
            </pc226:cmChg>
            <pc226:cmChg xmlns:pc226="http://schemas.microsoft.com/office/powerpoint/2022/06/main/command" chg="del">
              <pc226:chgData name="Jade Tan" userId="16b1a3b18b71b79e" providerId="LiveId" clId="{028E4156-495D-654A-B53D-BBE647F6DED3}" dt="2023-04-22T15:39:45.638" v="7082"/>
              <pc2:cmMkLst xmlns:pc2="http://schemas.microsoft.com/office/powerpoint/2019/9/main/command">
                <pc:docMk/>
                <pc:sldMk cId="910759581" sldId="378"/>
                <pc2:cmMk id="{DA5E1BCB-DDAF-194A-8ADC-3E87E729AB03}"/>
              </pc2:cmMkLst>
            </pc226:cmChg>
          </p:ext>
        </pc:extLst>
      </pc:sldChg>
      <pc:sldChg chg="add del">
        <pc:chgData name="Jade Tan" userId="16b1a3b18b71b79e" providerId="LiveId" clId="{028E4156-495D-654A-B53D-BBE647F6DED3}" dt="2023-04-22T15:39:41.103" v="7081" actId="2696"/>
        <pc:sldMkLst>
          <pc:docMk/>
          <pc:sldMk cId="54298600" sldId="379"/>
        </pc:sldMkLst>
      </pc:sldChg>
      <pc:sldChg chg="add">
        <pc:chgData name="Jade Tan" userId="16b1a3b18b71b79e" providerId="LiveId" clId="{028E4156-495D-654A-B53D-BBE647F6DED3}" dt="2023-04-22T15:59:47.342" v="7203"/>
        <pc:sldMkLst>
          <pc:docMk/>
          <pc:sldMk cId="4124982969" sldId="379"/>
        </pc:sldMkLst>
      </pc:sldChg>
      <pc:sldChg chg="modSp add mod">
        <pc:chgData name="Jade Tan" userId="16b1a3b18b71b79e" providerId="LiveId" clId="{028E4156-495D-654A-B53D-BBE647F6DED3}" dt="2023-04-22T16:20:35.165" v="7590" actId="20577"/>
        <pc:sldMkLst>
          <pc:docMk/>
          <pc:sldMk cId="963076655" sldId="380"/>
        </pc:sldMkLst>
        <pc:spChg chg="mod">
          <ac:chgData name="Jade Tan" userId="16b1a3b18b71b79e" providerId="LiveId" clId="{028E4156-495D-654A-B53D-BBE647F6DED3}" dt="2023-04-22T16:20:35.165" v="7590" actId="20577"/>
          <ac:spMkLst>
            <pc:docMk/>
            <pc:sldMk cId="963076655" sldId="380"/>
            <ac:spMk id="2" creationId="{AE130145-6B13-C485-1748-E855CC82EEEC}"/>
          </ac:spMkLst>
        </pc:spChg>
      </pc:sldChg>
      <pc:sldChg chg="addSp delSp modSp add mod modAnim">
        <pc:chgData name="Jade Tan" userId="16b1a3b18b71b79e" providerId="LiveId" clId="{028E4156-495D-654A-B53D-BBE647F6DED3}" dt="2023-04-22T17:26:22.798" v="7833" actId="14100"/>
        <pc:sldMkLst>
          <pc:docMk/>
          <pc:sldMk cId="1161103649" sldId="381"/>
        </pc:sldMkLst>
        <pc:spChg chg="add mod">
          <ac:chgData name="Jade Tan" userId="16b1a3b18b71b79e" providerId="LiveId" clId="{028E4156-495D-654A-B53D-BBE647F6DED3}" dt="2023-04-22T17:23:57.612" v="7794" actId="1076"/>
          <ac:spMkLst>
            <pc:docMk/>
            <pc:sldMk cId="1161103649" sldId="381"/>
            <ac:spMk id="7" creationId="{9BB0AE41-20F7-79A0-6547-47F75390D8BE}"/>
          </ac:spMkLst>
        </pc:spChg>
        <pc:spChg chg="add del mod">
          <ac:chgData name="Jade Tan" userId="16b1a3b18b71b79e" providerId="LiveId" clId="{028E4156-495D-654A-B53D-BBE647F6DED3}" dt="2023-04-22T17:24:36.714" v="7801" actId="11529"/>
          <ac:spMkLst>
            <pc:docMk/>
            <pc:sldMk cId="1161103649" sldId="381"/>
            <ac:spMk id="8" creationId="{D4AE27F5-2723-2972-04E0-2CF9A6698862}"/>
          </ac:spMkLst>
        </pc:spChg>
        <pc:spChg chg="add mod">
          <ac:chgData name="Jade Tan" userId="16b1a3b18b71b79e" providerId="LiveId" clId="{028E4156-495D-654A-B53D-BBE647F6DED3}" dt="2023-04-22T17:26:08.024" v="7828" actId="207"/>
          <ac:spMkLst>
            <pc:docMk/>
            <pc:sldMk cId="1161103649" sldId="381"/>
            <ac:spMk id="9" creationId="{980D4057-2121-66B8-8752-1AF23B52F004}"/>
          </ac:spMkLst>
        </pc:spChg>
        <pc:spChg chg="add del mod">
          <ac:chgData name="Jade Tan" userId="16b1a3b18b71b79e" providerId="LiveId" clId="{028E4156-495D-654A-B53D-BBE647F6DED3}" dt="2023-04-22T17:26:13.024" v="7830"/>
          <ac:spMkLst>
            <pc:docMk/>
            <pc:sldMk cId="1161103649" sldId="381"/>
            <ac:spMk id="10" creationId="{25EEC792-6056-E49E-6BE5-DB064747404E}"/>
          </ac:spMkLst>
        </pc:spChg>
        <pc:spChg chg="add mod">
          <ac:chgData name="Jade Tan" userId="16b1a3b18b71b79e" providerId="LiveId" clId="{028E4156-495D-654A-B53D-BBE647F6DED3}" dt="2023-04-22T17:26:22.798" v="7833" actId="14100"/>
          <ac:spMkLst>
            <pc:docMk/>
            <pc:sldMk cId="1161103649" sldId="381"/>
            <ac:spMk id="11" creationId="{1ECC6C2E-04E1-2624-6D41-625938B54B70}"/>
          </ac:spMkLst>
        </pc:spChg>
        <pc:cxnChg chg="add del">
          <ac:chgData name="Jade Tan" userId="16b1a3b18b71b79e" providerId="LiveId" clId="{028E4156-495D-654A-B53D-BBE647F6DED3}" dt="2023-04-22T17:23:27.150" v="7789" actId="11529"/>
          <ac:cxnSpMkLst>
            <pc:docMk/>
            <pc:sldMk cId="1161103649" sldId="381"/>
            <ac:cxnSpMk id="6" creationId="{A0A55962-3A9A-3988-1DB1-FB2C057040B2}"/>
          </ac:cxnSpMkLst>
        </pc:cxnChg>
      </pc:sldChg>
      <pc:sldChg chg="modSp add mod">
        <pc:chgData name="Jade Tan" userId="16b1a3b18b71b79e" providerId="LiveId" clId="{028E4156-495D-654A-B53D-BBE647F6DED3}" dt="2023-04-22T17:47:03.195" v="8052" actId="20577"/>
        <pc:sldMkLst>
          <pc:docMk/>
          <pc:sldMk cId="2300370588" sldId="382"/>
        </pc:sldMkLst>
        <pc:spChg chg="mod">
          <ac:chgData name="Jade Tan" userId="16b1a3b18b71b79e" providerId="LiveId" clId="{028E4156-495D-654A-B53D-BBE647F6DED3}" dt="2023-04-22T17:47:03.195" v="8052" actId="20577"/>
          <ac:spMkLst>
            <pc:docMk/>
            <pc:sldMk cId="2300370588" sldId="382"/>
            <ac:spMk id="3" creationId="{39F46299-906E-2C25-2F94-CA42B3660DE6}"/>
          </ac:spMkLst>
        </pc:spChg>
      </pc:sldChg>
      <pc:sldChg chg="add del">
        <pc:chgData name="Jade Tan" userId="16b1a3b18b71b79e" providerId="LiveId" clId="{028E4156-495D-654A-B53D-BBE647F6DED3}" dt="2023-04-22T18:46:44.844" v="8489" actId="2696"/>
        <pc:sldMkLst>
          <pc:docMk/>
          <pc:sldMk cId="61472464" sldId="383"/>
        </pc:sldMkLst>
      </pc:sldChg>
      <pc:sldChg chg="add del">
        <pc:chgData name="Jade Tan" userId="16b1a3b18b71b79e" providerId="LiveId" clId="{028E4156-495D-654A-B53D-BBE647F6DED3}" dt="2023-04-22T19:15:46.847" v="8765"/>
        <pc:sldMkLst>
          <pc:docMk/>
          <pc:sldMk cId="452521330" sldId="383"/>
        </pc:sldMkLst>
      </pc:sldChg>
      <pc:sldChg chg="add">
        <pc:chgData name="Jade Tan" userId="16b1a3b18b71b79e" providerId="LiveId" clId="{028E4156-495D-654A-B53D-BBE647F6DED3}" dt="2023-04-22T19:15:48.893" v="8766"/>
        <pc:sldMkLst>
          <pc:docMk/>
          <pc:sldMk cId="975959785" sldId="383"/>
        </pc:sldMkLst>
      </pc:sldChg>
      <pc:sldChg chg="addSp delSp modSp add del mod delCm modCm">
        <pc:chgData name="Jade Tan" userId="16b1a3b18b71b79e" providerId="LiveId" clId="{028E4156-495D-654A-B53D-BBE647F6DED3}" dt="2023-04-22T19:15:22.199" v="8763" actId="2696"/>
        <pc:sldMkLst>
          <pc:docMk/>
          <pc:sldMk cId="1844074853" sldId="383"/>
        </pc:sldMkLst>
        <pc:spChg chg="mod">
          <ac:chgData name="Jade Tan" userId="16b1a3b18b71b79e" providerId="LiveId" clId="{028E4156-495D-654A-B53D-BBE647F6DED3}" dt="2023-04-22T19:12:36.006" v="8742" actId="20577"/>
          <ac:spMkLst>
            <pc:docMk/>
            <pc:sldMk cId="1844074853" sldId="383"/>
            <ac:spMk id="2" creationId="{AE130145-6B13-C485-1748-E855CC82EEEC}"/>
          </ac:spMkLst>
        </pc:spChg>
        <pc:spChg chg="del mod">
          <ac:chgData name="Jade Tan" userId="16b1a3b18b71b79e" providerId="LiveId" clId="{028E4156-495D-654A-B53D-BBE647F6DED3}" dt="2023-04-22T19:09:04.043" v="8706" actId="478"/>
          <ac:spMkLst>
            <pc:docMk/>
            <pc:sldMk cId="1844074853" sldId="383"/>
            <ac:spMk id="3" creationId="{3476B551-7538-B561-D622-3DFA2566EA2F}"/>
          </ac:spMkLst>
        </pc:spChg>
        <pc:spChg chg="add mod">
          <ac:chgData name="Jade Tan" userId="16b1a3b18b71b79e" providerId="LiveId" clId="{028E4156-495D-654A-B53D-BBE647F6DED3}" dt="2023-04-22T19:12:38.586" v="8743" actId="20577"/>
          <ac:spMkLst>
            <pc:docMk/>
            <pc:sldMk cId="1844074853" sldId="383"/>
            <ac:spMk id="4" creationId="{5DC4016B-3ED8-BA0A-54B9-0989C8287816}"/>
          </ac:spMkLst>
        </pc:spChg>
        <pc:picChg chg="add del mod">
          <ac:chgData name="Jade Tan" userId="16b1a3b18b71b79e" providerId="LiveId" clId="{028E4156-495D-654A-B53D-BBE647F6DED3}" dt="2023-04-22T19:11:49.375" v="8726" actId="478"/>
          <ac:picMkLst>
            <pc:docMk/>
            <pc:sldMk cId="1844074853" sldId="383"/>
            <ac:picMk id="21506" creationId="{A99A814D-EE7D-97D4-58BD-4A42CBC3350D}"/>
          </ac:picMkLst>
        </pc:picChg>
        <pc:picChg chg="add mod">
          <ac:chgData name="Jade Tan" userId="16b1a3b18b71b79e" providerId="LiveId" clId="{028E4156-495D-654A-B53D-BBE647F6DED3}" dt="2023-04-22T19:12:41.085" v="8744" actId="1076"/>
          <ac:picMkLst>
            <pc:docMk/>
            <pc:sldMk cId="1844074853" sldId="383"/>
            <ac:picMk id="21508" creationId="{28E994EC-3C17-D3C6-FD73-4BBD0D835A5C}"/>
          </ac:picMkLst>
        </pc:picChg>
        <pc:extLst>
          <p:ext xmlns:p="http://schemas.openxmlformats.org/presentationml/2006/main" uri="{D6D511B9-2390-475A-947B-AFAB55BFBCF1}">
            <pc226:cmChg xmlns:pc226="http://schemas.microsoft.com/office/powerpoint/2022/06/main/command" chg="del mod">
              <pc226:chgData name="Jade Tan" userId="16b1a3b18b71b79e" providerId="LiveId" clId="{028E4156-495D-654A-B53D-BBE647F6DED3}" dt="2023-04-22T19:00:26.942" v="8704"/>
              <pc2:cmMkLst xmlns:pc2="http://schemas.microsoft.com/office/powerpoint/2019/9/main/command">
                <pc:docMk/>
                <pc:sldMk cId="1844074853" sldId="383"/>
                <pc2:cmMk id="{DA60D909-A5DF-C541-A0C4-841B14A0EC7C}"/>
              </pc2:cmMkLst>
            </pc226:cmChg>
          </p:ext>
        </pc:extLst>
      </pc:sldChg>
      <pc:sldChg chg="add del">
        <pc:chgData name="Jade Tan" userId="16b1a3b18b71b79e" providerId="LiveId" clId="{028E4156-495D-654A-B53D-BBE647F6DED3}" dt="2023-04-22T19:15:46.847" v="8765"/>
        <pc:sldMkLst>
          <pc:docMk/>
          <pc:sldMk cId="183596391" sldId="384"/>
        </pc:sldMkLst>
      </pc:sldChg>
      <pc:sldChg chg="add">
        <pc:chgData name="Jade Tan" userId="16b1a3b18b71b79e" providerId="LiveId" clId="{028E4156-495D-654A-B53D-BBE647F6DED3}" dt="2023-04-22T19:15:48.893" v="8766"/>
        <pc:sldMkLst>
          <pc:docMk/>
          <pc:sldMk cId="3050266486" sldId="384"/>
        </pc:sldMkLst>
      </pc:sldChg>
      <pc:sldChg chg="modSp add del mod">
        <pc:chgData name="Jade Tan" userId="16b1a3b18b71b79e" providerId="LiveId" clId="{028E4156-495D-654A-B53D-BBE647F6DED3}" dt="2023-04-22T19:15:22.199" v="8763" actId="2696"/>
        <pc:sldMkLst>
          <pc:docMk/>
          <pc:sldMk cId="4117545953" sldId="384"/>
        </pc:sldMkLst>
        <pc:spChg chg="mod">
          <ac:chgData name="Jade Tan" userId="16b1a3b18b71b79e" providerId="LiveId" clId="{028E4156-495D-654A-B53D-BBE647F6DED3}" dt="2023-04-22T19:12:52.656" v="8747" actId="1076"/>
          <ac:spMkLst>
            <pc:docMk/>
            <pc:sldMk cId="4117545953" sldId="384"/>
            <ac:spMk id="2" creationId="{AE130145-6B13-C485-1748-E855CC82EEEC}"/>
          </ac:spMkLst>
        </pc:spChg>
        <pc:spChg chg="mod">
          <ac:chgData name="Jade Tan" userId="16b1a3b18b71b79e" providerId="LiveId" clId="{028E4156-495D-654A-B53D-BBE647F6DED3}" dt="2023-04-22T19:12:55.705" v="8748" actId="20577"/>
          <ac:spMkLst>
            <pc:docMk/>
            <pc:sldMk cId="4117545953" sldId="384"/>
            <ac:spMk id="4" creationId="{5DC4016B-3ED8-BA0A-54B9-0989C8287816}"/>
          </ac:spMkLst>
        </pc:spChg>
      </pc:sldChg>
      <pc:sldChg chg="add">
        <pc:chgData name="Jade Tan" userId="16b1a3b18b71b79e" providerId="LiveId" clId="{028E4156-495D-654A-B53D-BBE647F6DED3}" dt="2023-04-22T19:15:48.893" v="8766"/>
        <pc:sldMkLst>
          <pc:docMk/>
          <pc:sldMk cId="1142642368" sldId="385"/>
        </pc:sldMkLst>
      </pc:sldChg>
      <pc:sldChg chg="addSp delSp modSp add del">
        <pc:chgData name="Jade Tan" userId="16b1a3b18b71b79e" providerId="LiveId" clId="{028E4156-495D-654A-B53D-BBE647F6DED3}" dt="2023-04-22T19:15:22.199" v="8763" actId="2696"/>
        <pc:sldMkLst>
          <pc:docMk/>
          <pc:sldMk cId="4009515337" sldId="385"/>
        </pc:sldMkLst>
        <pc:picChg chg="del">
          <ac:chgData name="Jade Tan" userId="16b1a3b18b71b79e" providerId="LiveId" clId="{028E4156-495D-654A-B53D-BBE647F6DED3}" dt="2023-04-22T19:13:29.178" v="8750" actId="478"/>
          <ac:picMkLst>
            <pc:docMk/>
            <pc:sldMk cId="4009515337" sldId="385"/>
            <ac:picMk id="21508" creationId="{28E994EC-3C17-D3C6-FD73-4BBD0D835A5C}"/>
          </ac:picMkLst>
        </pc:picChg>
        <pc:picChg chg="add mod">
          <ac:chgData name="Jade Tan" userId="16b1a3b18b71b79e" providerId="LiveId" clId="{028E4156-495D-654A-B53D-BBE647F6DED3}" dt="2023-04-22T19:13:51.567" v="8754" actId="1076"/>
          <ac:picMkLst>
            <pc:docMk/>
            <pc:sldMk cId="4009515337" sldId="385"/>
            <ac:picMk id="23554" creationId="{FCD7D956-3504-5772-724E-8411698878FF}"/>
          </ac:picMkLst>
        </pc:picChg>
      </pc:sldChg>
      <pc:sldChg chg="add del">
        <pc:chgData name="Jade Tan" userId="16b1a3b18b71b79e" providerId="LiveId" clId="{028E4156-495D-654A-B53D-BBE647F6DED3}" dt="2023-04-22T19:15:46.847" v="8765"/>
        <pc:sldMkLst>
          <pc:docMk/>
          <pc:sldMk cId="4060445172" sldId="385"/>
        </pc:sldMkLst>
      </pc:sldChg>
      <pc:sldChg chg="delSp modSp add mod">
        <pc:chgData name="Jade Tan" userId="16b1a3b18b71b79e" providerId="LiveId" clId="{028E4156-495D-654A-B53D-BBE647F6DED3}" dt="2023-04-22T23:33:57.083" v="9599" actId="20577"/>
        <pc:sldMkLst>
          <pc:docMk/>
          <pc:sldMk cId="285191648" sldId="386"/>
        </pc:sldMkLst>
        <pc:spChg chg="mod">
          <ac:chgData name="Jade Tan" userId="16b1a3b18b71b79e" providerId="LiveId" clId="{028E4156-495D-654A-B53D-BBE647F6DED3}" dt="2023-04-22T23:33:57.083" v="9599" actId="20577"/>
          <ac:spMkLst>
            <pc:docMk/>
            <pc:sldMk cId="285191648" sldId="386"/>
            <ac:spMk id="3" creationId="{3476B551-7538-B561-D622-3DFA2566EA2F}"/>
          </ac:spMkLst>
        </pc:spChg>
        <pc:picChg chg="del">
          <ac:chgData name="Jade Tan" userId="16b1a3b18b71b79e" providerId="LiveId" clId="{028E4156-495D-654A-B53D-BBE647F6DED3}" dt="2023-04-22T20:21:27.696" v="8891" actId="478"/>
          <ac:picMkLst>
            <pc:docMk/>
            <pc:sldMk cId="285191648" sldId="386"/>
            <ac:picMk id="1028" creationId="{FD660A81-857C-7EDF-C795-C7B90380B7EC}"/>
          </ac:picMkLst>
        </pc:picChg>
      </pc:sldChg>
      <pc:sldChg chg="add del">
        <pc:chgData name="Jade Tan" userId="16b1a3b18b71b79e" providerId="LiveId" clId="{028E4156-495D-654A-B53D-BBE647F6DED3}" dt="2023-04-22T19:13:43.495" v="8752"/>
        <pc:sldMkLst>
          <pc:docMk/>
          <pc:sldMk cId="3084884930" sldId="386"/>
        </pc:sldMkLst>
      </pc:sldChg>
      <pc:sldChg chg="delSp modSp add del mod">
        <pc:chgData name="Jade Tan" userId="16b1a3b18b71b79e" providerId="LiveId" clId="{028E4156-495D-654A-B53D-BBE647F6DED3}" dt="2023-04-22T20:30:53.129" v="8971" actId="2696"/>
        <pc:sldMkLst>
          <pc:docMk/>
          <pc:sldMk cId="188726850" sldId="387"/>
        </pc:sldMkLst>
        <pc:spChg chg="del mod">
          <ac:chgData name="Jade Tan" userId="16b1a3b18b71b79e" providerId="LiveId" clId="{028E4156-495D-654A-B53D-BBE647F6DED3}" dt="2023-04-22T20:30:36.935" v="8968" actId="478"/>
          <ac:spMkLst>
            <pc:docMk/>
            <pc:sldMk cId="188726850" sldId="387"/>
            <ac:spMk id="3" creationId="{3476B551-7538-B561-D622-3DFA2566EA2F}"/>
          </ac:spMkLst>
        </pc:spChg>
        <pc:picChg chg="del">
          <ac:chgData name="Jade Tan" userId="16b1a3b18b71b79e" providerId="LiveId" clId="{028E4156-495D-654A-B53D-BBE647F6DED3}" dt="2023-04-22T20:30:33.535" v="8967" actId="478"/>
          <ac:picMkLst>
            <pc:docMk/>
            <pc:sldMk cId="188726850" sldId="387"/>
            <ac:picMk id="1028" creationId="{FD660A81-857C-7EDF-C795-C7B90380B7EC}"/>
          </ac:picMkLst>
        </pc:picChg>
      </pc:sldChg>
      <pc:sldChg chg="modSp add mod">
        <pc:chgData name="Jade Tan" userId="16b1a3b18b71b79e" providerId="LiveId" clId="{028E4156-495D-654A-B53D-BBE647F6DED3}" dt="2023-04-22T21:58:01.207" v="9071" actId="1076"/>
        <pc:sldMkLst>
          <pc:docMk/>
          <pc:sldMk cId="863814325" sldId="387"/>
        </pc:sldMkLst>
        <pc:picChg chg="mod">
          <ac:chgData name="Jade Tan" userId="16b1a3b18b71b79e" providerId="LiveId" clId="{028E4156-495D-654A-B53D-BBE647F6DED3}" dt="2023-04-22T21:58:01.207" v="9071" actId="1076"/>
          <ac:picMkLst>
            <pc:docMk/>
            <pc:sldMk cId="863814325" sldId="387"/>
            <ac:picMk id="11" creationId="{2AF254EF-AD56-655A-43F7-59EDD75E1F33}"/>
          </ac:picMkLst>
        </pc:picChg>
      </pc:sldChg>
      <pc:sldChg chg="addSp delSp modSp add del mod">
        <pc:chgData name="Jade Tan" userId="16b1a3b18b71b79e" providerId="LiveId" clId="{028E4156-495D-654A-B53D-BBE647F6DED3}" dt="2023-04-22T21:57:48.256" v="9068" actId="2696"/>
        <pc:sldMkLst>
          <pc:docMk/>
          <pc:sldMk cId="1636557587" sldId="387"/>
        </pc:sldMkLst>
        <pc:spChg chg="add del mod">
          <ac:chgData name="Jade Tan" userId="16b1a3b18b71b79e" providerId="LiveId" clId="{028E4156-495D-654A-B53D-BBE647F6DED3}" dt="2023-04-22T20:32:47.486" v="8974" actId="931"/>
          <ac:spMkLst>
            <pc:docMk/>
            <pc:sldMk cId="1636557587" sldId="387"/>
            <ac:spMk id="4" creationId="{A1BC8FD2-2D3B-0AB8-27D5-3D8824AB721B}"/>
          </ac:spMkLst>
        </pc:spChg>
        <pc:spChg chg="add del mod">
          <ac:chgData name="Jade Tan" userId="16b1a3b18b71b79e" providerId="LiveId" clId="{028E4156-495D-654A-B53D-BBE647F6DED3}" dt="2023-04-22T20:32:53.121" v="8976" actId="478"/>
          <ac:spMkLst>
            <pc:docMk/>
            <pc:sldMk cId="1636557587" sldId="387"/>
            <ac:spMk id="9" creationId="{5E042644-9CEC-0B5D-E07D-0B8F9B6C9AF3}"/>
          </ac:spMkLst>
        </pc:spChg>
        <pc:picChg chg="del">
          <ac:chgData name="Jade Tan" userId="16b1a3b18b71b79e" providerId="LiveId" clId="{028E4156-495D-654A-B53D-BBE647F6DED3}" dt="2023-04-22T20:32:25.485" v="8973" actId="478"/>
          <ac:picMkLst>
            <pc:docMk/>
            <pc:sldMk cId="1636557587" sldId="387"/>
            <ac:picMk id="5" creationId="{EC847270-0E82-B3F4-1624-54EA3D1B2376}"/>
          </ac:picMkLst>
        </pc:picChg>
        <pc:picChg chg="add del mod">
          <ac:chgData name="Jade Tan" userId="16b1a3b18b71b79e" providerId="LiveId" clId="{028E4156-495D-654A-B53D-BBE647F6DED3}" dt="2023-04-22T20:32:49.192" v="8975" actId="478"/>
          <ac:picMkLst>
            <pc:docMk/>
            <pc:sldMk cId="1636557587" sldId="387"/>
            <ac:picMk id="7" creationId="{88725F89-8C81-B26F-BF99-C82E3DE9549B}"/>
          </ac:picMkLst>
        </pc:picChg>
        <pc:picChg chg="add mod">
          <ac:chgData name="Jade Tan" userId="16b1a3b18b71b79e" providerId="LiveId" clId="{028E4156-495D-654A-B53D-BBE647F6DED3}" dt="2023-04-22T20:33:12.664" v="8982" actId="1076"/>
          <ac:picMkLst>
            <pc:docMk/>
            <pc:sldMk cId="1636557587" sldId="387"/>
            <ac:picMk id="11" creationId="{2AF254EF-AD56-655A-43F7-59EDD75E1F33}"/>
          </ac:picMkLst>
        </pc:picChg>
      </pc:sldChg>
      <pc:sldChg chg="addSp delSp modSp add mod">
        <pc:chgData name="Jade Tan" userId="16b1a3b18b71b79e" providerId="LiveId" clId="{028E4156-495D-654A-B53D-BBE647F6DED3}" dt="2023-04-22T22:37:48.991" v="9293" actId="20577"/>
        <pc:sldMkLst>
          <pc:docMk/>
          <pc:sldMk cId="923355839" sldId="388"/>
        </pc:sldMkLst>
        <pc:spChg chg="del">
          <ac:chgData name="Jade Tan" userId="16b1a3b18b71b79e" providerId="LiveId" clId="{028E4156-495D-654A-B53D-BBE647F6DED3}" dt="2023-04-22T20:33:25.963" v="8984" actId="478"/>
          <ac:spMkLst>
            <pc:docMk/>
            <pc:sldMk cId="923355839" sldId="388"/>
            <ac:spMk id="3" creationId="{3476B551-7538-B561-D622-3DFA2566EA2F}"/>
          </ac:spMkLst>
        </pc:spChg>
        <pc:spChg chg="add mod">
          <ac:chgData name="Jade Tan" userId="16b1a3b18b71b79e" providerId="LiveId" clId="{028E4156-495D-654A-B53D-BBE647F6DED3}" dt="2023-04-22T22:37:48.991" v="9293" actId="20577"/>
          <ac:spMkLst>
            <pc:docMk/>
            <pc:sldMk cId="923355839" sldId="388"/>
            <ac:spMk id="5" creationId="{E91F7DF5-0F75-8340-49EC-1A8E4AC98339}"/>
          </ac:spMkLst>
        </pc:spChg>
      </pc:sldChg>
      <pc:sldChg chg="addSp delSp modSp add mod addCm delCm modCm">
        <pc:chgData name="Jade Tan" userId="16b1a3b18b71b79e" providerId="LiveId" clId="{028E4156-495D-654A-B53D-BBE647F6DED3}" dt="2023-04-22T20:39:20.984" v="9011" actId="20577"/>
        <pc:sldMkLst>
          <pc:docMk/>
          <pc:sldMk cId="3870641165" sldId="389"/>
        </pc:sldMkLst>
        <pc:spChg chg="mod">
          <ac:chgData name="Jade Tan" userId="16b1a3b18b71b79e" providerId="LiveId" clId="{028E4156-495D-654A-B53D-BBE647F6DED3}" dt="2023-04-22T20:39:20.984" v="9011" actId="20577"/>
          <ac:spMkLst>
            <pc:docMk/>
            <pc:sldMk cId="3870641165" sldId="389"/>
            <ac:spMk id="2" creationId="{AE130145-6B13-C485-1748-E855CC82EEEC}"/>
          </ac:spMkLst>
        </pc:spChg>
        <pc:spChg chg="del">
          <ac:chgData name="Jade Tan" userId="16b1a3b18b71b79e" providerId="LiveId" clId="{028E4156-495D-654A-B53D-BBE647F6DED3}" dt="2023-04-22T20:38:24.545" v="8986" actId="478"/>
          <ac:spMkLst>
            <pc:docMk/>
            <pc:sldMk cId="3870641165" sldId="389"/>
            <ac:spMk id="3" creationId="{3476B551-7538-B561-D622-3DFA2566EA2F}"/>
          </ac:spMkLst>
        </pc:spChg>
        <pc:spChg chg="add del mod">
          <ac:chgData name="Jade Tan" userId="16b1a3b18b71b79e" providerId="LiveId" clId="{028E4156-495D-654A-B53D-BBE647F6DED3}" dt="2023-04-22T20:38:41.114" v="8988" actId="931"/>
          <ac:spMkLst>
            <pc:docMk/>
            <pc:sldMk cId="3870641165" sldId="389"/>
            <ac:spMk id="5" creationId="{6BA29CAB-7087-00F9-90A4-EFEC71CBBEB7}"/>
          </ac:spMkLst>
        </pc:spChg>
        <pc:picChg chg="add mod">
          <ac:chgData name="Jade Tan" userId="16b1a3b18b71b79e" providerId="LiveId" clId="{028E4156-495D-654A-B53D-BBE647F6DED3}" dt="2023-04-22T20:38:46.985" v="8993" actId="1076"/>
          <ac:picMkLst>
            <pc:docMk/>
            <pc:sldMk cId="3870641165" sldId="389"/>
            <ac:picMk id="7" creationId="{48976254-F4C5-EF0E-AA8D-6E6FD24EED12}"/>
          </ac:picMkLst>
        </pc:picChg>
        <pc:extLst>
          <p:ext xmlns:p="http://schemas.openxmlformats.org/presentationml/2006/main" uri="{D6D511B9-2390-475A-947B-AFAB55BFBCF1}">
            <pc226:cmChg xmlns:pc226="http://schemas.microsoft.com/office/powerpoint/2022/06/main/command" chg="add">
              <pc226:chgData name="Jade Tan" userId="16b1a3b18b71b79e" providerId="LiveId" clId="{028E4156-495D-654A-B53D-BBE647F6DED3}" dt="2023-04-22T20:39:01.301" v="8994"/>
              <pc2:cmMkLst xmlns:pc2="http://schemas.microsoft.com/office/powerpoint/2019/9/main/command">
                <pc:docMk/>
                <pc:sldMk cId="3870641165" sldId="389"/>
                <pc2:cmMk id="{31878F32-5EC5-6143-BB00-CA46385E6D02}"/>
              </pc2:cmMkLst>
            </pc226:cmChg>
            <pc226:cmChg xmlns:pc226="http://schemas.microsoft.com/office/powerpoint/2022/06/main/command" chg="del mod">
              <pc226:chgData name="Jade Tan" userId="16b1a3b18b71b79e" providerId="LiveId" clId="{028E4156-495D-654A-B53D-BBE647F6DED3}" dt="2023-04-22T20:39:03.423" v="8995"/>
              <pc2:cmMkLst xmlns:pc2="http://schemas.microsoft.com/office/powerpoint/2019/9/main/command">
                <pc:docMk/>
                <pc:sldMk cId="3870641165" sldId="389"/>
                <pc2:cmMk id="{5B3D4FE3-508D-4145-9A25-D0370899A67F}"/>
              </pc2:cmMkLst>
            </pc226:cmChg>
          </p:ext>
        </pc:extLst>
      </pc:sldChg>
      <pc:sldChg chg="addSp modSp add mod addCm delCm">
        <pc:chgData name="Jade Tan" userId="16b1a3b18b71b79e" providerId="LiveId" clId="{028E4156-495D-654A-B53D-BBE647F6DED3}" dt="2023-04-22T22:31:22.146" v="9281"/>
        <pc:sldMkLst>
          <pc:docMk/>
          <pc:sldMk cId="3125566297" sldId="390"/>
        </pc:sldMkLst>
        <pc:spChg chg="mod">
          <ac:chgData name="Jade Tan" userId="16b1a3b18b71b79e" providerId="LiveId" clId="{028E4156-495D-654A-B53D-BBE647F6DED3}" dt="2023-04-22T20:54:11.812" v="9037" actId="20577"/>
          <ac:spMkLst>
            <pc:docMk/>
            <pc:sldMk cId="3125566297" sldId="390"/>
            <ac:spMk id="3" creationId="{3476B551-7538-B561-D622-3DFA2566EA2F}"/>
          </ac:spMkLst>
        </pc:spChg>
        <pc:picChg chg="add mod">
          <ac:chgData name="Jade Tan" userId="16b1a3b18b71b79e" providerId="LiveId" clId="{028E4156-495D-654A-B53D-BBE647F6DED3}" dt="2023-04-22T20:54:40.544" v="9043" actId="14100"/>
          <ac:picMkLst>
            <pc:docMk/>
            <pc:sldMk cId="3125566297" sldId="390"/>
            <ac:picMk id="35842" creationId="{EEE49D69-456A-B787-542F-F17F11DF3F61}"/>
          </ac:picMkLst>
        </pc:picChg>
        <pc:extLst>
          <p:ext xmlns:p="http://schemas.openxmlformats.org/presentationml/2006/main" uri="{D6D511B9-2390-475A-947B-AFAB55BFBCF1}">
            <pc226:cmChg xmlns:pc226="http://schemas.microsoft.com/office/powerpoint/2022/06/main/command" chg="del">
              <pc226:chgData name="Jade Tan" userId="16b1a3b18b71b79e" providerId="LiveId" clId="{028E4156-495D-654A-B53D-BBE647F6DED3}" dt="2023-04-22T20:53:58.701" v="9019"/>
              <pc2:cmMkLst xmlns:pc2="http://schemas.microsoft.com/office/powerpoint/2019/9/main/command">
                <pc:docMk/>
                <pc:sldMk cId="3125566297" sldId="390"/>
                <pc2:cmMk id="{926B932A-4ECD-B043-883F-A973B385C102}"/>
              </pc2:cmMkLst>
            </pc226:cmChg>
            <pc226:cmChg xmlns:pc226="http://schemas.microsoft.com/office/powerpoint/2022/06/main/command" chg="add">
              <pc226:chgData name="Jade Tan" userId="16b1a3b18b71b79e" providerId="LiveId" clId="{028E4156-495D-654A-B53D-BBE647F6DED3}" dt="2023-04-22T22:31:22.146" v="9281"/>
              <pc2:cmMkLst xmlns:pc2="http://schemas.microsoft.com/office/powerpoint/2019/9/main/command">
                <pc:docMk/>
                <pc:sldMk cId="3125566297" sldId="390"/>
                <pc2:cmMk id="{3FD1BB62-4C5C-8044-A618-4CA671AEB0F0}"/>
              </pc2:cmMkLst>
            </pc226:cmChg>
          </p:ext>
        </pc:extLst>
      </pc:sldChg>
      <pc:sldChg chg="modSp add mod delCm">
        <pc:chgData name="Jade Tan" userId="16b1a3b18b71b79e" providerId="LiveId" clId="{028E4156-495D-654A-B53D-BBE647F6DED3}" dt="2023-04-22T22:41:04.140" v="9341"/>
        <pc:sldMkLst>
          <pc:docMk/>
          <pc:sldMk cId="2324722949" sldId="391"/>
        </pc:sldMkLst>
        <pc:spChg chg="mod">
          <ac:chgData name="Jade Tan" userId="16b1a3b18b71b79e" providerId="LiveId" clId="{028E4156-495D-654A-B53D-BBE647F6DED3}" dt="2023-04-22T22:41:04.140" v="9341"/>
          <ac:spMkLst>
            <pc:docMk/>
            <pc:sldMk cId="2324722949" sldId="391"/>
            <ac:spMk id="2" creationId="{AE130145-6B13-C485-1748-E855CC82EEEC}"/>
          </ac:spMkLst>
        </pc:spChg>
        <pc:extLst>
          <p:ext xmlns:p="http://schemas.openxmlformats.org/presentationml/2006/main" uri="{D6D511B9-2390-475A-947B-AFAB55BFBCF1}">
            <pc226:cmChg xmlns:pc226="http://schemas.microsoft.com/office/powerpoint/2022/06/main/command" chg="del">
              <pc226:chgData name="Jade Tan" userId="16b1a3b18b71b79e" providerId="LiveId" clId="{028E4156-495D-654A-B53D-BBE647F6DED3}" dt="2023-04-22T22:29:12.875" v="9280"/>
              <pc2:cmMkLst xmlns:pc2="http://schemas.microsoft.com/office/powerpoint/2019/9/main/command">
                <pc:docMk/>
                <pc:sldMk cId="2324722949" sldId="391"/>
                <pc2:cmMk id="{58565C82-A3C2-8C4B-BA69-BA285735219E}"/>
              </pc2:cmMkLst>
            </pc226:cmChg>
          </p:ext>
        </pc:extLst>
      </pc:sldChg>
      <pc:sldChg chg="add del">
        <pc:chgData name="Jade Tan" userId="16b1a3b18b71b79e" providerId="LiveId" clId="{028E4156-495D-654A-B53D-BBE647F6DED3}" dt="2023-04-22T20:54:14.719" v="9039"/>
        <pc:sldMkLst>
          <pc:docMk/>
          <pc:sldMk cId="3088649497" sldId="391"/>
        </pc:sldMkLst>
      </pc:sldChg>
      <pc:sldChg chg="delSp modSp add del mod modCm">
        <pc:chgData name="Jade Tan" userId="16b1a3b18b71b79e" providerId="LiveId" clId="{028E4156-495D-654A-B53D-BBE647F6DED3}" dt="2023-04-22T22:29:00.318" v="9278" actId="2696"/>
        <pc:sldMkLst>
          <pc:docMk/>
          <pc:sldMk cId="3784564109" sldId="391"/>
        </pc:sldMkLst>
        <pc:spChg chg="mod">
          <ac:chgData name="Jade Tan" userId="16b1a3b18b71b79e" providerId="LiveId" clId="{028E4156-495D-654A-B53D-BBE647F6DED3}" dt="2023-04-22T21:07:54.484" v="9067" actId="20577"/>
          <ac:spMkLst>
            <pc:docMk/>
            <pc:sldMk cId="3784564109" sldId="391"/>
            <ac:spMk id="3" creationId="{3476B551-7538-B561-D622-3DFA2566EA2F}"/>
          </ac:spMkLst>
        </pc:spChg>
        <pc:picChg chg="del">
          <ac:chgData name="Jade Tan" userId="16b1a3b18b71b79e" providerId="LiveId" clId="{028E4156-495D-654A-B53D-BBE647F6DED3}" dt="2023-04-22T21:07:36.712" v="9061" actId="478"/>
          <ac:picMkLst>
            <pc:docMk/>
            <pc:sldMk cId="3784564109" sldId="391"/>
            <ac:picMk id="1026" creationId="{C13C8A8A-06B2-5C44-C6DD-4544F404EF20}"/>
          </ac:picMkLst>
        </pc:picChg>
        <pc:extLst>
          <p:ext xmlns:p="http://schemas.openxmlformats.org/presentationml/2006/main" uri="{D6D511B9-2390-475A-947B-AFAB55BFBCF1}">
            <pc226:cmChg xmlns:pc226="http://schemas.microsoft.com/office/powerpoint/2022/06/main/command" chg="mod">
              <pc226:chgData name="Jade Tan" userId="16b1a3b18b71b79e" providerId="LiveId" clId="{028E4156-495D-654A-B53D-BBE647F6DED3}" dt="2023-04-22T21:07:36.789" v="9062" actId="2056"/>
              <pc2:cmMkLst xmlns:pc2="http://schemas.microsoft.com/office/powerpoint/2019/9/main/command">
                <pc:docMk/>
                <pc:sldMk cId="3784564109" sldId="391"/>
                <pc2:cmMk id="{317A7775-011D-DB48-9007-8A630EE3FE01}"/>
              </pc2:cmMkLst>
            </pc226:cmChg>
          </p:ext>
        </pc:extLst>
      </pc:sldChg>
      <pc:sldChg chg="addSp delSp modSp add mod ord addCm delCm modCm">
        <pc:chgData name="Jade Tan" userId="16b1a3b18b71b79e" providerId="LiveId" clId="{028E4156-495D-654A-B53D-BBE647F6DED3}" dt="2023-04-22T22:41:10.542" v="9343"/>
        <pc:sldMkLst>
          <pc:docMk/>
          <pc:sldMk cId="1619318631" sldId="392"/>
        </pc:sldMkLst>
        <pc:spChg chg="mod">
          <ac:chgData name="Jade Tan" userId="16b1a3b18b71b79e" providerId="LiveId" clId="{028E4156-495D-654A-B53D-BBE647F6DED3}" dt="2023-04-22T22:41:10.542" v="9343"/>
          <ac:spMkLst>
            <pc:docMk/>
            <pc:sldMk cId="1619318631" sldId="392"/>
            <ac:spMk id="2" creationId="{AE130145-6B13-C485-1748-E855CC82EEEC}"/>
          </ac:spMkLst>
        </pc:spChg>
        <pc:spChg chg="mod">
          <ac:chgData name="Jade Tan" userId="16b1a3b18b71b79e" providerId="LiveId" clId="{028E4156-495D-654A-B53D-BBE647F6DED3}" dt="2023-04-22T22:17:15.252" v="9194" actId="1076"/>
          <ac:spMkLst>
            <pc:docMk/>
            <pc:sldMk cId="1619318631" sldId="392"/>
            <ac:spMk id="3" creationId="{3476B551-7538-B561-D622-3DFA2566EA2F}"/>
          </ac:spMkLst>
        </pc:spChg>
        <pc:picChg chg="del">
          <ac:chgData name="Jade Tan" userId="16b1a3b18b71b79e" providerId="LiveId" clId="{028E4156-495D-654A-B53D-BBE647F6DED3}" dt="2023-04-22T22:03:37.499" v="9158" actId="478"/>
          <ac:picMkLst>
            <pc:docMk/>
            <pc:sldMk cId="1619318631" sldId="392"/>
            <ac:picMk id="1026" creationId="{C13C8A8A-06B2-5C44-C6DD-4544F404EF20}"/>
          </ac:picMkLst>
        </pc:picChg>
        <pc:picChg chg="add mod">
          <ac:chgData name="Jade Tan" userId="16b1a3b18b71b79e" providerId="LiveId" clId="{028E4156-495D-654A-B53D-BBE647F6DED3}" dt="2023-04-22T22:03:58.722" v="9187" actId="1076"/>
          <ac:picMkLst>
            <pc:docMk/>
            <pc:sldMk cId="1619318631" sldId="392"/>
            <ac:picMk id="40962" creationId="{7AA08431-610A-C2DF-14D9-ABC152C514BB}"/>
          </ac:picMkLst>
        </pc:picChg>
        <pc:extLst>
          <p:ext xmlns:p="http://schemas.openxmlformats.org/presentationml/2006/main" uri="{D6D511B9-2390-475A-947B-AFAB55BFBCF1}">
            <pc226:cmChg xmlns:pc226="http://schemas.microsoft.com/office/powerpoint/2022/06/main/command" chg="del mod">
              <pc226:chgData name="Jade Tan" userId="16b1a3b18b71b79e" providerId="LiveId" clId="{028E4156-495D-654A-B53D-BBE647F6DED3}" dt="2023-04-22T22:17:11.115" v="9193"/>
              <pc2:cmMkLst xmlns:pc2="http://schemas.microsoft.com/office/powerpoint/2019/9/main/command">
                <pc:docMk/>
                <pc:sldMk cId="1619318631" sldId="392"/>
                <pc2:cmMk id="{392353E0-CB82-2A4C-983E-2C6D1A56B5CE}"/>
              </pc2:cmMkLst>
            </pc226:cmChg>
            <pc226:cmChg xmlns:pc226="http://schemas.microsoft.com/office/powerpoint/2022/06/main/command" chg="add">
              <pc226:chgData name="Jade Tan" userId="16b1a3b18b71b79e" providerId="LiveId" clId="{028E4156-495D-654A-B53D-BBE647F6DED3}" dt="2023-04-22T22:17:27.565" v="9195"/>
              <pc2:cmMkLst xmlns:pc2="http://schemas.microsoft.com/office/powerpoint/2019/9/main/command">
                <pc:docMk/>
                <pc:sldMk cId="1619318631" sldId="392"/>
                <pc2:cmMk id="{9BE5C6FF-C566-E14D-9557-2845DB111FBB}"/>
              </pc2:cmMkLst>
            </pc226:cmChg>
          </p:ext>
        </pc:extLst>
      </pc:sldChg>
      <pc:sldChg chg="add del">
        <pc:chgData name="Jade Tan" userId="16b1a3b18b71b79e" providerId="LiveId" clId="{028E4156-495D-654A-B53D-BBE647F6DED3}" dt="2023-04-22T21:07:40.135" v="9064"/>
        <pc:sldMkLst>
          <pc:docMk/>
          <pc:sldMk cId="4178794923" sldId="392"/>
        </pc:sldMkLst>
      </pc:sldChg>
      <pc:sldChg chg="modSp add mod addCm delCm modCm">
        <pc:chgData name="Jade Tan" userId="16b1a3b18b71b79e" providerId="LiveId" clId="{028E4156-495D-654A-B53D-BBE647F6DED3}" dt="2023-04-22T22:25:21.483" v="9249" actId="20577"/>
        <pc:sldMkLst>
          <pc:docMk/>
          <pc:sldMk cId="3843283226" sldId="393"/>
        </pc:sldMkLst>
        <pc:spChg chg="mod">
          <ac:chgData name="Jade Tan" userId="16b1a3b18b71b79e" providerId="LiveId" clId="{028E4156-495D-654A-B53D-BBE647F6DED3}" dt="2023-04-22T22:19:39.632" v="9203" actId="20577"/>
          <ac:spMkLst>
            <pc:docMk/>
            <pc:sldMk cId="3843283226" sldId="393"/>
            <ac:spMk id="2" creationId="{AE130145-6B13-C485-1748-E855CC82EEEC}"/>
          </ac:spMkLst>
        </pc:spChg>
        <pc:spChg chg="mod">
          <ac:chgData name="Jade Tan" userId="16b1a3b18b71b79e" providerId="LiveId" clId="{028E4156-495D-654A-B53D-BBE647F6DED3}" dt="2023-04-22T22:25:21.483" v="9249" actId="20577"/>
          <ac:spMkLst>
            <pc:docMk/>
            <pc:sldMk cId="3843283226" sldId="393"/>
            <ac:spMk id="3" creationId="{3476B551-7538-B561-D622-3DFA2566EA2F}"/>
          </ac:spMkLst>
        </pc:spChg>
        <pc:extLst>
          <p:ext xmlns:p="http://schemas.openxmlformats.org/presentationml/2006/main" uri="{D6D511B9-2390-475A-947B-AFAB55BFBCF1}">
            <pc226:cmChg xmlns:pc226="http://schemas.microsoft.com/office/powerpoint/2022/06/main/command" chg="del">
              <pc226:chgData name="Jade Tan" userId="16b1a3b18b71b79e" providerId="LiveId" clId="{028E4156-495D-654A-B53D-BBE647F6DED3}" dt="2023-04-22T22:19:36.776" v="9199"/>
              <pc2:cmMkLst xmlns:pc2="http://schemas.microsoft.com/office/powerpoint/2019/9/main/command">
                <pc:docMk/>
                <pc:sldMk cId="3843283226" sldId="393"/>
                <pc2:cmMk id="{E2930534-D4EC-5642-B453-476BCE0ECB34}"/>
              </pc2:cmMkLst>
            </pc226:cmChg>
            <pc226:cmChg xmlns:pc226="http://schemas.microsoft.com/office/powerpoint/2022/06/main/command" chg="add mod">
              <pc226:chgData name="Jade Tan" userId="16b1a3b18b71b79e" providerId="LiveId" clId="{028E4156-495D-654A-B53D-BBE647F6DED3}" dt="2023-04-22T22:25:21.483" v="9249" actId="20577"/>
              <pc2:cmMkLst xmlns:pc2="http://schemas.microsoft.com/office/powerpoint/2019/9/main/command">
                <pc:docMk/>
                <pc:sldMk cId="3843283226" sldId="393"/>
                <pc2:cmMk id="{8B243662-0536-994B-87D4-4F24F0022A80}"/>
              </pc2:cmMkLst>
            </pc226:cmChg>
          </p:ext>
        </pc:extLst>
      </pc:sldChg>
      <pc:sldChg chg="modSp new mod">
        <pc:chgData name="Jade Tan" userId="16b1a3b18b71b79e" providerId="LiveId" clId="{028E4156-495D-654A-B53D-BBE647F6DED3}" dt="2023-04-22T23:22:01.083" v="9380" actId="27636"/>
        <pc:sldMkLst>
          <pc:docMk/>
          <pc:sldMk cId="36298629" sldId="394"/>
        </pc:sldMkLst>
        <pc:spChg chg="mod">
          <ac:chgData name="Jade Tan" userId="16b1a3b18b71b79e" providerId="LiveId" clId="{028E4156-495D-654A-B53D-BBE647F6DED3}" dt="2023-04-22T23:21:19.942" v="9371" actId="20577"/>
          <ac:spMkLst>
            <pc:docMk/>
            <pc:sldMk cId="36298629" sldId="394"/>
            <ac:spMk id="2" creationId="{ABCBF5AE-0114-C524-0772-B23932DB8EC5}"/>
          </ac:spMkLst>
        </pc:spChg>
        <pc:spChg chg="mod">
          <ac:chgData name="Jade Tan" userId="16b1a3b18b71b79e" providerId="LiveId" clId="{028E4156-495D-654A-B53D-BBE647F6DED3}" dt="2023-04-22T23:22:01.083" v="9380" actId="27636"/>
          <ac:spMkLst>
            <pc:docMk/>
            <pc:sldMk cId="36298629" sldId="394"/>
            <ac:spMk id="3" creationId="{F33537E4-7F24-1586-CECC-0FCAEA3C9D2B}"/>
          </ac:spMkLst>
        </pc:spChg>
      </pc:sldChg>
      <pc:sldChg chg="modSp add mod">
        <pc:chgData name="Jade Tan" userId="16b1a3b18b71b79e" providerId="LiveId" clId="{028E4156-495D-654A-B53D-BBE647F6DED3}" dt="2023-04-22T23:23:24.434" v="9396" actId="12"/>
        <pc:sldMkLst>
          <pc:docMk/>
          <pc:sldMk cId="4244683177" sldId="395"/>
        </pc:sldMkLst>
        <pc:spChg chg="mod">
          <ac:chgData name="Jade Tan" userId="16b1a3b18b71b79e" providerId="LiveId" clId="{028E4156-495D-654A-B53D-BBE647F6DED3}" dt="2023-04-22T23:23:24.434" v="9396" actId="12"/>
          <ac:spMkLst>
            <pc:docMk/>
            <pc:sldMk cId="4244683177" sldId="395"/>
            <ac:spMk id="3" creationId="{F33537E4-7F24-1586-CECC-0FCAEA3C9D2B}"/>
          </ac:spMkLst>
        </pc:spChg>
      </pc:sldChg>
      <pc:sldChg chg="modSp add mod">
        <pc:chgData name="Jade Tan" userId="16b1a3b18b71b79e" providerId="LiveId" clId="{028E4156-495D-654A-B53D-BBE647F6DED3}" dt="2023-04-22T23:23:42.575" v="9401" actId="20577"/>
        <pc:sldMkLst>
          <pc:docMk/>
          <pc:sldMk cId="4208161650" sldId="396"/>
        </pc:sldMkLst>
        <pc:spChg chg="mod">
          <ac:chgData name="Jade Tan" userId="16b1a3b18b71b79e" providerId="LiveId" clId="{028E4156-495D-654A-B53D-BBE647F6DED3}" dt="2023-04-22T23:23:42.575" v="9401" actId="20577"/>
          <ac:spMkLst>
            <pc:docMk/>
            <pc:sldMk cId="4208161650" sldId="396"/>
            <ac:spMk id="3" creationId="{F33537E4-7F24-1586-CECC-0FCAEA3C9D2B}"/>
          </ac:spMkLst>
        </pc:spChg>
      </pc:sldChg>
    </pc:docChg>
  </pc:docChgLst>
</pc:chgInfo>
</file>

<file path=ppt/comments/modernComment_136_41EABCEB.xml><?xml version="1.0" encoding="utf-8"?>
<p188:cmLst xmlns:a="http://schemas.openxmlformats.org/drawingml/2006/main" xmlns:r="http://schemas.openxmlformats.org/officeDocument/2006/relationships" xmlns:p188="http://schemas.microsoft.com/office/powerpoint/2018/8/main">
  <p188:cm id="{D40564C6-BAD9-BF4A-A654-499571510AAA}" authorId="{45A452F9-8E36-D82F-84BB-DDBBCD7DA7ED}" created="2023-04-16T17:25:03.432">
    <ac:txMkLst xmlns:ac="http://schemas.microsoft.com/office/drawing/2013/main/command">
      <pc:docMk xmlns:pc="http://schemas.microsoft.com/office/powerpoint/2013/main/command"/>
      <pc:sldMk xmlns:pc="http://schemas.microsoft.com/office/powerpoint/2013/main/command" cId="1105902827" sldId="310"/>
      <ac:spMk id="2" creationId="{AE130145-6B13-C485-1748-E855CC82EEEC}"/>
      <ac:txMk cp="0" len="28">
        <ac:context len="29" hash="3340364946"/>
      </ac:txMk>
    </ac:txMkLst>
    <p188:pos x="6919785" y="570509"/>
    <p188:txBody>
      <a:bodyPr/>
      <a:lstStyle/>
      <a:p>
        <a:r>
          <a:rPr lang="en-US"/>
          <a:t>梯度消失/梯度爆炸</a:t>
        </a:r>
      </a:p>
    </p188:txBody>
  </p188:cm>
</p188:cmLst>
</file>

<file path=ppt/comments/modernComment_138_DD89A479.xml><?xml version="1.0" encoding="utf-8"?>
<p188:cmLst xmlns:a="http://schemas.openxmlformats.org/drawingml/2006/main" xmlns:r="http://schemas.openxmlformats.org/officeDocument/2006/relationships" xmlns:p188="http://schemas.microsoft.com/office/powerpoint/2018/8/main">
  <p188:cm id="{C05A8775-6C0F-7D4A-A514-6908E11897EE}" authorId="{45A452F9-8E36-D82F-84BB-DDBBCD7DA7ED}" created="2023-04-16T22:28:13.234">
    <ac:txMkLst xmlns:ac="http://schemas.microsoft.com/office/drawing/2013/main/command">
      <pc:docMk xmlns:pc="http://schemas.microsoft.com/office/powerpoint/2013/main/command"/>
      <pc:sldMk xmlns:pc="http://schemas.microsoft.com/office/powerpoint/2013/main/command" cId="3716785273" sldId="312"/>
      <ac:spMk id="2" creationId="{B4B1E080-B38F-3D6C-433B-D7F1FE6411A6}"/>
      <ac:txMk cp="0" len="20">
        <ac:context len="21" hash="1111852922"/>
      </ac:txMk>
    </ac:txMkLst>
    <p188:pos x="4619036" y="570509"/>
    <p188:txBody>
      <a:bodyPr/>
      <a:lstStyle/>
      <a:p>
        <a:r>
          <a:rPr lang="en-US"/>
          <a:t>Why use GPU with Neural Networks:   https://www.youtube.com/watch?v=GRRMi7UfZHg
How do GPUs speed up Neural Network training?
https://www.youtube.com/watch?v=EKD1kEMNeeU
</a:t>
        </a:r>
      </a:p>
    </p188:txBody>
  </p188:cm>
</p188:cmLst>
</file>

<file path=ppt/comments/modernComment_13C_20CFEC70.xml><?xml version="1.0" encoding="utf-8"?>
<p188:cmLst xmlns:a="http://schemas.openxmlformats.org/drawingml/2006/main" xmlns:r="http://schemas.openxmlformats.org/officeDocument/2006/relationships" xmlns:p188="http://schemas.microsoft.com/office/powerpoint/2018/8/main">
  <p188:cm id="{9982B43D-4521-8349-9CAC-6DA0F6643D21}" authorId="{45A452F9-8E36-D82F-84BB-DDBBCD7DA7ED}" created="2023-04-22T15:51:12.157">
    <ac:txMkLst xmlns:ac="http://schemas.microsoft.com/office/drawing/2013/main/command">
      <pc:docMk xmlns:pc="http://schemas.microsoft.com/office/powerpoint/2013/main/command"/>
      <pc:sldMk xmlns:pc="http://schemas.microsoft.com/office/powerpoint/2013/main/command" cId="550497392" sldId="316"/>
      <ac:spMk id="3" creationId="{3476B551-7538-B561-D622-3DFA2566EA2F}"/>
      <ac:txMk cp="307" len="21">
        <ac:context len="413" hash="476344603"/>
      </ac:txMk>
    </ac:txMkLst>
    <p188:pos x="4311318" y="3231373"/>
    <p188:txBody>
      <a:bodyPr/>
      <a:lstStyle/>
      <a:p>
        <a:r>
          <a:rPr lang="en-US"/>
          <a:t>texture mapping: rotate, resize, and distort a bitmap image to be placed onto an arbitrary plane of a given 3D model as a texture</a:t>
        </a:r>
      </a:p>
    </p188:txBody>
  </p188:cm>
  <p188:cm id="{1E1C1F32-C822-DA47-AF16-EFFE0676DEF9}" authorId="{45A452F9-8E36-D82F-84BB-DDBBCD7DA7ED}" created="2023-04-22T15:52:06.656">
    <ac:txMkLst xmlns:ac="http://schemas.microsoft.com/office/drawing/2013/main/command">
      <pc:docMk xmlns:pc="http://schemas.microsoft.com/office/powerpoint/2013/main/command"/>
      <pc:sldMk xmlns:pc="http://schemas.microsoft.com/office/powerpoint/2013/main/command" cId="550497392" sldId="316"/>
      <ac:spMk id="3" creationId="{3476B551-7538-B561-D622-3DFA2566EA2F}"/>
      <ac:txMk cp="293" len="12">
        <ac:context len="413" hash="476344603"/>
      </ac:txMk>
    </ac:txMkLst>
    <p188:pos x="2067848" y="3231373"/>
    <p188:txBody>
      <a:bodyPr/>
      <a:lstStyle/>
      <a:p>
        <a:r>
          <a:rPr lang="en-US"/>
          <a:t>Shaders manipulate an image before it is drawn to the screen. Shaders allow for various kinds of rendering effect, ranging from adding an X-Ray view to adding cartoony outlines to rendering output.</a:t>
        </a:r>
      </a:p>
    </p188:txBody>
  </p188:cm>
</p188:cmLst>
</file>

<file path=ppt/comments/modernComment_140_44AA704B.xml><?xml version="1.0" encoding="utf-8"?>
<p188:cmLst xmlns:a="http://schemas.openxmlformats.org/drawingml/2006/main" xmlns:r="http://schemas.openxmlformats.org/officeDocument/2006/relationships" xmlns:p188="http://schemas.microsoft.com/office/powerpoint/2018/8/main">
  <p188:cm id="{A887843D-A0C0-3644-8ACC-7E09F6480027}" authorId="{45A452F9-8E36-D82F-84BB-DDBBCD7DA7ED}" created="2023-04-22T16:04:04.438">
    <ac:txMkLst xmlns:ac="http://schemas.microsoft.com/office/drawing/2013/main/command">
      <pc:docMk xmlns:pc="http://schemas.microsoft.com/office/powerpoint/2013/main/command"/>
      <pc:sldMk xmlns:pc="http://schemas.microsoft.com/office/powerpoint/2013/main/command" cId="1152020555" sldId="320"/>
      <ac:spMk id="2" creationId="{AE130145-6B13-C485-1748-E855CC82EEEC}"/>
      <ac:txMk cp="33" len="1">
        <ac:context len="35" hash="2718018634"/>
      </ac:txMk>
    </ac:txMkLst>
    <p188:pos x="8214775" y="493490"/>
    <p188:txBody>
      <a:bodyPr/>
      <a:lstStyle/>
      <a:p>
        <a:r>
          <a:rPr lang="en-US"/>
          <a:t>1. Source: https://www.run.ai/guides/gpu-deep-learning
2. What Should You Look for in a GPU?
https://www.weka.io/learn/hpc/gpus-for-machine-learning/</a:t>
        </a:r>
      </a:p>
    </p188:txBody>
  </p188:cm>
</p188:cmLst>
</file>

<file path=ppt/comments/modernComment_145_C45837DB.xml><?xml version="1.0" encoding="utf-8"?>
<p188:cmLst xmlns:a="http://schemas.openxmlformats.org/drawingml/2006/main" xmlns:r="http://schemas.openxmlformats.org/officeDocument/2006/relationships" xmlns:p188="http://schemas.microsoft.com/office/powerpoint/2018/8/main">
  <p188:cm id="{BFA12227-596C-9E40-82F3-8E52744004B6}" authorId="{45A452F9-8E36-D82F-84BB-DDBBCD7DA7ED}" created="2023-04-10T01:00:07.646">
    <ac:txMkLst xmlns:ac="http://schemas.microsoft.com/office/drawing/2013/main/command">
      <pc:docMk xmlns:pc="http://schemas.microsoft.com/office/powerpoint/2013/main/command"/>
      <pc:sldMk xmlns:pc="http://schemas.microsoft.com/office/powerpoint/2013/main/command" cId="3294115803" sldId="325"/>
      <ac:spMk id="3" creationId="{3476B551-7538-B561-D622-3DFA2566EA2F}"/>
      <ac:txMk cp="128" len="11">
        <ac:context len="171" hash="3779354587"/>
      </ac:txMk>
    </ac:txMkLst>
    <p188:pos x="1241657" y="2050668"/>
    <p188:txBody>
      <a:bodyPr/>
      <a:lstStyle/>
      <a:p>
        <a:r>
          <a:rPr lang="en-US"/>
          <a:t>晶体管</a:t>
        </a:r>
      </a:p>
    </p188:txBody>
  </p188:cm>
  <p188:cm id="{C6BA0EBC-37FA-CF44-83E3-5457851A281C}" authorId="{45A452F9-8E36-D82F-84BB-DDBBCD7DA7ED}" created="2023-04-10T01:02:58.521">
    <ac:txMkLst xmlns:ac="http://schemas.microsoft.com/office/drawing/2013/main/command">
      <pc:docMk xmlns:pc="http://schemas.microsoft.com/office/powerpoint/2013/main/command"/>
      <pc:sldMk xmlns:pc="http://schemas.microsoft.com/office/powerpoint/2013/main/command" cId="3294115803" sldId="325"/>
      <ac:spMk id="3" creationId="{3476B551-7538-B561-D622-3DFA2566EA2F}"/>
      <ac:txMk cp="89" len="8">
        <ac:context len="171" hash="3779354587"/>
      </ac:txMk>
    </ac:txMkLst>
    <p188:pos x="990934" y="2050668"/>
    <p188:txBody>
      <a:bodyPr/>
      <a:lstStyle/>
      <a:p>
        <a:r>
          <a:rPr lang="en-US"/>
          <a:t>The die size of a specific chip is the physical dimensions of a bare die. In other words, the length and width of the integrated circuit.</a:t>
        </a:r>
      </a:p>
    </p188:txBody>
  </p188:cm>
  <p188:cm id="{A7D722EE-4793-B549-991C-FDFD8EE1C163}" authorId="{45A452F9-8E36-D82F-84BB-DDBBCD7DA7ED}" created="2023-04-10T03:46:17.110">
    <ac:txMkLst xmlns:ac="http://schemas.microsoft.com/office/drawing/2013/main/command">
      <pc:docMk xmlns:pc="http://schemas.microsoft.com/office/powerpoint/2013/main/command"/>
      <pc:sldMk xmlns:pc="http://schemas.microsoft.com/office/powerpoint/2013/main/command" cId="3294115803" sldId="325"/>
      <ac:spMk id="3" creationId="{3476B551-7538-B561-D622-3DFA2566EA2F}"/>
      <ac:txMk cp="1" len="3">
        <ac:context len="171" hash="3779354587"/>
      </ac:txMk>
    </ac:txMkLst>
    <p188:pos x="1049928" y="841300"/>
    <p188:txBody>
      <a:bodyPr/>
      <a:lstStyle/>
      <a:p>
        <a:r>
          <a:rPr lang="en-US"/>
          <a:t>https://www.youtube.com/watch?v=yvepmXmoZJA</a:t>
        </a:r>
      </a:p>
    </p188:txBody>
  </p188:cm>
</p188:cmLst>
</file>

<file path=ppt/comments/modernComment_149_B0B07178.xml><?xml version="1.0" encoding="utf-8"?>
<p188:cmLst xmlns:a="http://schemas.openxmlformats.org/drawingml/2006/main" xmlns:r="http://schemas.openxmlformats.org/officeDocument/2006/relationships" xmlns:p188="http://schemas.microsoft.com/office/powerpoint/2018/8/main">
  <p188:cm id="{1EBB083B-9AAF-C644-AEF7-6DD0D5D414B4}" authorId="{45A452F9-8E36-D82F-84BB-DDBBCD7DA7ED}" created="2023-04-10T04:27:41.969">
    <ac:txMkLst xmlns:ac="http://schemas.microsoft.com/office/drawing/2013/main/command">
      <pc:docMk xmlns:pc="http://schemas.microsoft.com/office/powerpoint/2013/main/command"/>
      <pc:sldMk xmlns:pc="http://schemas.microsoft.com/office/powerpoint/2013/main/command" cId="2964353400" sldId="329"/>
      <ac:graphicFrameMk id="6" creationId="{311D4C3B-C3D5-378D-6D6C-0068404AE0DF}"/>
      <ac:tblMk/>
      <ac:tcMk rowId="1049202000" colId="1673372744"/>
      <ac:txMk cp="0" len="16">
        <ac:context len="17" hash="4175132573"/>
      </ac:txMk>
    </ac:txMkLst>
    <p188:pos x="1389140" y="2845337"/>
    <p188:txBody>
      <a:bodyPr/>
      <a:lstStyle/>
      <a:p>
        <a:r>
          <a:rPr lang="en-US"/>
          <a:t>数据并行</a:t>
        </a:r>
      </a:p>
    </p188:txBody>
  </p188:cm>
  <p188:cm id="{F70D26F1-CBE3-5648-973A-D2023B7465CE}" authorId="{45A452F9-8E36-D82F-84BB-DDBBCD7DA7ED}" created="2023-04-10T04:29:54.688">
    <ac:txMkLst xmlns:ac="http://schemas.microsoft.com/office/drawing/2013/main/command">
      <pc:docMk xmlns:pc="http://schemas.microsoft.com/office/powerpoint/2013/main/command"/>
      <pc:sldMk xmlns:pc="http://schemas.microsoft.com/office/powerpoint/2013/main/command" cId="2964353400" sldId="329"/>
      <ac:graphicFrameMk id="6" creationId="{311D4C3B-C3D5-378D-6D6C-0068404AE0DF}"/>
      <ac:tblMk/>
      <ac:tcMk rowId="535266829" colId="1673372744"/>
      <ac:txMk cp="0" len="23">
        <ac:context len="24" hash="2831579839"/>
      </ac:txMk>
    </ac:txMkLst>
    <p188:pos x="1477630" y="4334925"/>
    <p188:txBody>
      <a:bodyPr/>
      <a:lstStyle/>
      <a:p>
        <a:r>
          <a:rPr lang="en-US"/>
          <a:t>模型并行</a:t>
        </a:r>
      </a:p>
    </p188:txBody>
  </p188:cm>
</p188:cmLst>
</file>

<file path=ppt/comments/modernComment_14A_E4257F17.xml><?xml version="1.0" encoding="utf-8"?>
<p188:cmLst xmlns:a="http://schemas.openxmlformats.org/drawingml/2006/main" xmlns:r="http://schemas.openxmlformats.org/officeDocument/2006/relationships" xmlns:p188="http://schemas.microsoft.com/office/powerpoint/2018/8/main">
  <p188:cm id="{DE9DDCDA-7BB2-AF41-A0CE-B084FE7E1CD4}" authorId="{45A452F9-8E36-D82F-84BB-DDBBCD7DA7ED}" created="2023-04-18T00:15:19.348">
    <ac:txMkLst xmlns:ac="http://schemas.microsoft.com/office/drawing/2013/main/command">
      <pc:docMk xmlns:pc="http://schemas.microsoft.com/office/powerpoint/2013/main/command"/>
      <pc:sldMk xmlns:pc="http://schemas.microsoft.com/office/powerpoint/2013/main/command" cId="3827662615" sldId="330"/>
      <ac:spMk id="3" creationId="{3476B551-7538-B561-D622-3DFA2566EA2F}"/>
      <ac:txMk cp="50" len="7">
        <ac:context len="479" hash="579581352"/>
      </ac:txMk>
    </ac:txMkLst>
    <p188:pos x="5522401" y="1389128"/>
    <p188:txBody>
      <a:bodyPr/>
      <a:lstStyle/>
      <a:p>
        <a:r>
          <a:rPr lang="en-US"/>
          <a:t>【33 单机多卡并行【动手学深度学习v2】】 https://www.bilibili.com/video/BV1vU4y1V7rd
【34 多GPU训练实现【动手学深度学习v2】】 https://www.bilibili.com/video/BV1MQ4y1R7Qg
【35 分布式训练【动手学深度学习v2】】 https://www.bilibili.com/video/BV1jU4y1G7iu
</a:t>
        </a:r>
      </a:p>
    </p188:txBody>
  </p188:cm>
</p188:cmLst>
</file>

<file path=ppt/comments/modernComment_14B_5D5DEAE1.xml><?xml version="1.0" encoding="utf-8"?>
<p188:cmLst xmlns:a="http://schemas.openxmlformats.org/drawingml/2006/main" xmlns:r="http://schemas.openxmlformats.org/officeDocument/2006/relationships" xmlns:p188="http://schemas.microsoft.com/office/powerpoint/2018/8/main">
  <p188:cm id="{9385E171-6274-454B-8041-C55F03BE7304}" authorId="{45A452F9-8E36-D82F-84BB-DDBBCD7DA7ED}" created="2023-04-18T02:04:27.220">
    <ac:txMkLst xmlns:ac="http://schemas.microsoft.com/office/drawing/2013/main/command">
      <pc:docMk xmlns:pc="http://schemas.microsoft.com/office/powerpoint/2013/main/command"/>
      <pc:sldMk xmlns:pc="http://schemas.microsoft.com/office/powerpoint/2013/main/command" cId="1566436065" sldId="331"/>
      <ac:spMk id="2" creationId="{AE130145-6B13-C485-1748-E855CC82EEEC}"/>
      <ac:txMk cp="0" len="6">
        <ac:context len="26" hash="656891506"/>
      </ac:txMk>
    </ac:txMkLst>
    <p188:pos x="1846340" y="570509"/>
    <p188:txBody>
      <a:bodyPr/>
      <a:lstStyle/>
      <a:p>
        <a:r>
          <a:rPr lang="en-US"/>
          <a:t>残差网络</a:t>
        </a:r>
      </a:p>
    </p188:txBody>
  </p188:cm>
</p188:cmLst>
</file>

<file path=ppt/comments/modernComment_14C_F771415F.xml><?xml version="1.0" encoding="utf-8"?>
<p188:cmLst xmlns:a="http://schemas.openxmlformats.org/drawingml/2006/main" xmlns:r="http://schemas.openxmlformats.org/officeDocument/2006/relationships" xmlns:p188="http://schemas.microsoft.com/office/powerpoint/2018/8/main">
  <p188:cm id="{1F69369C-8A29-CD4A-A619-950C87A2D3AA}" authorId="{45A452F9-8E36-D82F-84BB-DDBBCD7DA7ED}" created="2023-04-16T21:34:06.188">
    <ac:txMkLst xmlns:ac="http://schemas.microsoft.com/office/drawing/2013/main/command">
      <pc:docMk xmlns:pc="http://schemas.microsoft.com/office/powerpoint/2013/main/command"/>
      <pc:sldMk xmlns:pc="http://schemas.microsoft.com/office/powerpoint/2013/main/command" cId="4151394655" sldId="332"/>
      <ac:spMk id="3" creationId="{3476B551-7538-B561-D622-3DFA2566EA2F}"/>
      <ac:txMk cp="326" len="4">
        <ac:context len="350" hash="591417984"/>
      </ac:txMk>
    </ac:txMkLst>
    <p188:pos x="4298285" y="1980090"/>
    <p188:txBody>
      <a:bodyPr/>
      <a:lstStyle/>
      <a:p>
        <a:r>
          <a:rPr lang="en-US"/>
          <a:t>https://medium.datadriveninvestor.com/how-do-lstm-networks-solve-the-problem-of-vanishing-gradients-a6784971a577
大白话讲解LSTM长短期记忆网络  如何缓解梯度消失，手把手公式推导反向传播   https://www.bilibili.com/video/BV1qM4y1M7Nv</a:t>
        </a:r>
      </a:p>
    </p188:txBody>
  </p188:cm>
</p188:cmLst>
</file>

<file path=ppt/comments/modernComment_151_D10BD4B6.xml><?xml version="1.0" encoding="utf-8"?>
<p188:cmLst xmlns:a="http://schemas.openxmlformats.org/drawingml/2006/main" xmlns:r="http://schemas.openxmlformats.org/officeDocument/2006/relationships" xmlns:p188="http://schemas.microsoft.com/office/powerpoint/2018/8/main">
  <p188:cm id="{8B9BB8D8-94B7-4D46-B104-6A557B493A06}" authorId="{45A452F9-8E36-D82F-84BB-DDBBCD7DA7ED}" created="2023-04-16T22:13:32.760">
    <ac:txMkLst xmlns:ac="http://schemas.microsoft.com/office/drawing/2013/main/command">
      <pc:docMk xmlns:pc="http://schemas.microsoft.com/office/powerpoint/2013/main/command"/>
      <pc:sldMk xmlns:pc="http://schemas.microsoft.com/office/powerpoint/2013/main/command" cId="3507213494" sldId="337"/>
      <ac:spMk id="3" creationId="{10135EBC-79C4-0DFD-A970-C6EBB76D2342}"/>
      <ac:txMk cp="0" len="13">
        <ac:context len="15" hash="857492957"/>
      </ac:txMk>
    </ac:txMkLst>
    <p188:pos x="2277756" y="934492"/>
    <p188:txBody>
      <a:bodyPr/>
      <a:lstStyle/>
      <a:p>
        <a:r>
          <a:rPr lang="en-US"/>
          <a:t>https://www.pcstats.com/articles/2581/4.html
The wavelength of visible light ranges from about 400 to 700 nanometers. One can't see anything smaller than that.
</a:t>
        </a:r>
      </a:p>
    </p188:txBody>
  </p188:cm>
</p188:cmLst>
</file>

<file path=ppt/comments/modernComment_154_3B5FF363.xml><?xml version="1.0" encoding="utf-8"?>
<p188:cmLst xmlns:a="http://schemas.openxmlformats.org/drawingml/2006/main" xmlns:r="http://schemas.openxmlformats.org/officeDocument/2006/relationships" xmlns:p188="http://schemas.microsoft.com/office/powerpoint/2018/8/main">
  <p188:cm id="{D00ED53C-895D-694B-B4DF-62199141AAAE}" authorId="{45A452F9-8E36-D82F-84BB-DDBBCD7DA7ED}" created="2023-04-22T15:27:53.236">
    <ac:txMkLst xmlns:ac="http://schemas.microsoft.com/office/drawing/2013/main/command">
      <pc:docMk xmlns:pc="http://schemas.microsoft.com/office/powerpoint/2013/main/command"/>
      <pc:sldMk xmlns:pc="http://schemas.microsoft.com/office/powerpoint/2013/main/command" cId="996143971" sldId="340"/>
      <ac:spMk id="3" creationId="{3476B551-7538-B561-D622-3DFA2566EA2F}"/>
      <ac:txMk cp="120" len="5">
        <ac:context len="633" hash="3106361246"/>
      </ac:txMk>
    </ac:txMkLst>
    <p188:pos x="2514416" y="1059866"/>
    <p188:txBody>
      <a:bodyPr/>
      <a:lstStyle/>
      <a:p>
        <a:r>
          <a:rPr lang="en-US"/>
          <a:t>Side note (not important): 
AlexNet used Local Response Normalization
Difference between Local Response Normalization and Batch Normalization 
https://towardsdatascience.com/difference-between-local-response-normalization-and-batch-normalization-272308c034ac</a:t>
        </a:r>
      </a:p>
    </p188:txBody>
  </p188:cm>
</p188:cmLst>
</file>

<file path=ppt/comments/modernComment_156_2102E99B.xml><?xml version="1.0" encoding="utf-8"?>
<p188:cmLst xmlns:a="http://schemas.openxmlformats.org/drawingml/2006/main" xmlns:r="http://schemas.openxmlformats.org/officeDocument/2006/relationships" xmlns:p188="http://schemas.microsoft.com/office/powerpoint/2018/8/main">
  <p188:cm id="{9EDD168D-C4D6-4048-91D3-23D0DF2A9304}" authorId="{45A452F9-8E36-D82F-84BB-DDBBCD7DA7ED}" created="2023-04-16T23:18:35.569">
    <ac:txMkLst xmlns:ac="http://schemas.microsoft.com/office/drawing/2013/main/command">
      <pc:docMk xmlns:pc="http://schemas.microsoft.com/office/powerpoint/2013/main/command"/>
      <pc:sldMk xmlns:pc="http://schemas.microsoft.com/office/powerpoint/2013/main/command" cId="553839003" sldId="342"/>
      <ac:spMk id="3" creationId="{3476B551-7538-B561-D622-3DFA2566EA2F}"/>
      <ac:txMk cp="439">
        <ac:context len="661" hash="1152921440"/>
      </ac:txMk>
    </ac:txMkLst>
    <p188:pos x="5994349" y="4543573"/>
    <p188:txBody>
      <a:bodyPr/>
      <a:lstStyle/>
      <a:p>
        <a:r>
          <a:rPr lang="en-US"/>
          <a:t>In 2015, AlexNet was outperformed by Microsoft's ResNet, a very deep CNN with over 100 layers, which won the ImageNet 2015 contest.</a:t>
        </a:r>
      </a:p>
    </p188:txBody>
  </p188:cm>
  <p188:cm id="{04F017FC-FD25-664E-A495-CE0B1BF97D69}" authorId="{45A452F9-8E36-D82F-84BB-DDBBCD7DA7ED}" created="2023-04-16T23:22:50.007">
    <ac:txMkLst xmlns:ac="http://schemas.microsoft.com/office/drawing/2013/main/command">
      <pc:docMk xmlns:pc="http://schemas.microsoft.com/office/powerpoint/2013/main/command"/>
      <pc:sldMk xmlns:pc="http://schemas.microsoft.com/office/powerpoint/2013/main/command" cId="553839003" sldId="342"/>
      <ac:spMk id="3" creationId="{3476B551-7538-B561-D622-3DFA2566EA2F}"/>
      <ac:txMk cp="24" len="14">
        <ac:context len="661" hash="1152921440"/>
      </ac:txMk>
    </ac:txMkLst>
    <p188:pos x="3221653" y="4174863"/>
    <p188:txBody>
      <a:bodyPr/>
      <a:lstStyle/>
      <a:p>
        <a:r>
          <a:rPr lang="en-US"/>
          <a:t>https://stats.stackexchange.com/questions/156471/imagenet-what-is-top-1-and-top-5-error-rate</a:t>
        </a:r>
      </a:p>
    </p188:txBody>
  </p188:cm>
  <p188:cm id="{63381FB5-182B-454B-865B-B7AC3540624A}" authorId="{45A452F9-8E36-D82F-84BB-DDBBCD7DA7ED}" created="2023-04-20T16:48:55.753">
    <ac:txMkLst xmlns:ac="http://schemas.microsoft.com/office/drawing/2013/main/command">
      <pc:docMk xmlns:pc="http://schemas.microsoft.com/office/powerpoint/2013/main/command"/>
      <pc:sldMk xmlns:pc="http://schemas.microsoft.com/office/powerpoint/2013/main/command" cId="553839003" sldId="342"/>
      <ac:spMk id="3" creationId="{3476B551-7538-B561-D622-3DFA2566EA2F}"/>
      <ac:txMk cp="600" len="17">
        <ac:context len="646" hash="1353369934"/>
      </ac:txMk>
    </ac:txMkLst>
    <p188:pos x="2851468" y="4916410"/>
    <p188:txBody>
      <a:bodyPr/>
      <a:lstStyle/>
      <a:p>
        <a:r>
          <a:rPr lang="en-US"/>
          <a:t>Other augmentation methods (AlexNet did not use): rotate, resize (enlarge, shrink), flip...</a:t>
        </a:r>
      </a:p>
    </p188:txBody>
  </p188:cm>
</p188:cmLst>
</file>

<file path=ppt/comments/modernComment_157_ABDE2398.xml><?xml version="1.0" encoding="utf-8"?>
<p188:cmLst xmlns:a="http://schemas.openxmlformats.org/drawingml/2006/main" xmlns:r="http://schemas.openxmlformats.org/officeDocument/2006/relationships" xmlns:p188="http://schemas.microsoft.com/office/powerpoint/2018/8/main">
  <p188:cm id="{97A96D41-F7C4-2F4F-91A9-2B33C5FFE89C}" authorId="{45A452F9-8E36-D82F-84BB-DDBBCD7DA7ED}" created="2023-04-18T01:50:45.792">
    <ac:txMkLst xmlns:ac="http://schemas.microsoft.com/office/drawing/2013/main/command">
      <pc:docMk xmlns:pc="http://schemas.microsoft.com/office/powerpoint/2013/main/command"/>
      <pc:sldMk xmlns:pc="http://schemas.microsoft.com/office/powerpoint/2013/main/command" cId="2883462040" sldId="343"/>
      <ac:spMk id="3" creationId="{3476B551-7538-B561-D622-3DFA2566EA2F}"/>
      <ac:txMk cp="464" len="15">
        <ac:context len="481" hash="2428503095"/>
      </ac:txMk>
    </ac:txMkLst>
    <p188:pos x="2646465" y="4278102"/>
    <p188:txBody>
      <a:bodyPr/>
      <a:lstStyle/>
      <a:p>
        <a:r>
          <a:rPr lang="en-US"/>
          <a:t>Medical imaging: AlexNet has been applied to medical imaging tasks, such as detecting tumors or other abnormalities in medical images.</a:t>
        </a:r>
      </a:p>
    </p188:txBody>
  </p188:cm>
  <p188:cm id="{538497BA-A4D2-6B4E-9FE0-E4A70D104F6F}" authorId="{45A452F9-8E36-D82F-84BB-DDBBCD7DA7ED}" created="2023-04-18T21:05:18.107">
    <ac:txMkLst xmlns:ac="http://schemas.microsoft.com/office/drawing/2013/main/command">
      <pc:docMk xmlns:pc="http://schemas.microsoft.com/office/powerpoint/2013/main/command"/>
      <pc:sldMk xmlns:pc="http://schemas.microsoft.com/office/powerpoint/2013/main/command" cId="2883462040" sldId="343"/>
      <ac:spMk id="3" creationId="{3476B551-7538-B561-D622-3DFA2566EA2F}"/>
      <ac:txMk cp="162" len="33">
        <ac:context len="481" hash="2428503095"/>
      </ac:txMk>
    </ac:txMkLst>
    <p188:pos x="8324594" y="1460090"/>
    <p188:txBody>
      <a:bodyPr/>
      <a:lstStyle/>
      <a:p>
        <a:r>
          <a:rPr lang="en-US"/>
          <a:t>because of extremely longer training time consumed and expensiveness, we no longer use such large kernel sizes
https://medium.com/analytics-vidhya/how-to-choose-the-size-of-the-convolution-filter-or-kernel-size-for-cnn-86a55a1e2d15</a:t>
        </a:r>
      </a:p>
    </p188:txBody>
  </p188:cm>
  <p188:cm id="{89E142D6-3E96-E342-825E-687250B309E9}" authorId="{45A452F9-8E36-D82F-84BB-DDBBCD7DA7ED}" created="2023-04-18T21:08:10.132">
    <ac:txMkLst xmlns:ac="http://schemas.microsoft.com/office/drawing/2013/main/command">
      <pc:docMk xmlns:pc="http://schemas.microsoft.com/office/powerpoint/2013/main/command"/>
      <pc:sldMk xmlns:pc="http://schemas.microsoft.com/office/powerpoint/2013/main/command" cId="2883462040" sldId="343"/>
      <ac:spMk id="3" creationId="{3476B551-7538-B561-D622-3DFA2566EA2F}"/>
      <ac:txMk cp="320" len="18">
        <ac:context len="481" hash="2428503095"/>
      </ac:txMk>
    </ac:txMkLst>
    <p188:pos x="7159472" y="2197510"/>
    <p188:txBody>
      <a:bodyPr/>
      <a:lstStyle/>
      <a:p>
        <a:r>
          <a:rPr lang="en-US"/>
          <a:t>The xavier initialization method is calculated as a random number with a uniform probability distribution (U) between the range -(1/sqrt(n)) and 1/sqrt(n)</a:t>
        </a:r>
      </a:p>
    </p188:txBody>
  </p188:cm>
  <p188:cm id="{ABE753EA-F57A-3042-AB8C-B073B6C64511}" authorId="{45A452F9-8E36-D82F-84BB-DDBBCD7DA7ED}" created="2023-04-22T18:36:20.874">
    <ac:txMkLst xmlns:ac="http://schemas.microsoft.com/office/drawing/2013/main/command">
      <pc:docMk xmlns:pc="http://schemas.microsoft.com/office/powerpoint/2013/main/command"/>
      <pc:sldMk xmlns:pc="http://schemas.microsoft.com/office/powerpoint/2013/main/command" cId="2883462040" sldId="343"/>
      <ac:spMk id="3" creationId="{3476B551-7538-B561-D622-3DFA2566EA2F}"/>
      <ac:txMk cp="429" len="17">
        <ac:context len="481" hash="2428503095"/>
      </ac:txMk>
    </ac:txMkLst>
    <p188:pos x="2568576" y="3569571"/>
    <p188:txBody>
      <a:bodyPr/>
      <a:lstStyle/>
      <a:p>
        <a:r>
          <a:rPr lang="en-US"/>
          <a:t>Transfer learning is a machine learning technique where a model trained on one task is reused as a starting point for training on a new task. Instead of training a model from scratch, transfer learning enables the use of pre-trained models that have already learned useful features from large amounts of data.</a:t>
        </a:r>
      </a:p>
    </p188:txBody>
  </p188:cm>
</p188:cmLst>
</file>

<file path=ppt/comments/modernComment_15A_61153DFD.xml><?xml version="1.0" encoding="utf-8"?>
<p188:cmLst xmlns:a="http://schemas.openxmlformats.org/drawingml/2006/main" xmlns:r="http://schemas.openxmlformats.org/officeDocument/2006/relationships" xmlns:p188="http://schemas.microsoft.com/office/powerpoint/2018/8/main">
  <p188:cm id="{D1C0ECFA-24EB-3A4C-80F9-224E543BA58B}" authorId="{45A452F9-8E36-D82F-84BB-DDBBCD7DA7ED}" created="2023-04-19T03:00:56.476">
    <ac:txMkLst xmlns:ac="http://schemas.microsoft.com/office/drawing/2013/main/command">
      <pc:docMk xmlns:pc="http://schemas.microsoft.com/office/powerpoint/2013/main/command"/>
      <pc:sldMk xmlns:pc="http://schemas.microsoft.com/office/powerpoint/2013/main/command" cId="1628782077" sldId="346"/>
      <ac:spMk id="3" creationId="{3476B551-7538-B561-D622-3DFA2566EA2F}"/>
      <ac:txMk cp="225">
        <ac:context len="320" hash="491052399"/>
      </ac:txMk>
    </ac:txMkLst>
    <p188:pos x="1239838" y="2666380"/>
    <p188:txBody>
      <a:bodyPr/>
      <a:lstStyle/>
      <a:p>
        <a:r>
          <a:rPr lang="en-US"/>
          <a:t>卷积核
https://davex.pw/2018/02/01/guide-for-kernel/</a:t>
        </a:r>
      </a:p>
    </p188:txBody>
  </p188:cm>
  <p188:cm id="{A7E016FE-C46D-4D44-9087-A6F52F04DA79}" authorId="{45A452F9-8E36-D82F-84BB-DDBBCD7DA7ED}" created="2023-04-19T03:10:27.344">
    <ac:txMkLst xmlns:ac="http://schemas.microsoft.com/office/drawing/2013/main/command">
      <pc:docMk xmlns:pc="http://schemas.microsoft.com/office/powerpoint/2013/main/command"/>
      <pc:sldMk xmlns:pc="http://schemas.microsoft.com/office/powerpoint/2013/main/command" cId="1628782077" sldId="346"/>
      <ac:spMk id="3" creationId="{3476B551-7538-B561-D622-3DFA2566EA2F}"/>
      <ac:txMk cp="225">
        <ac:context len="320" hash="491052399"/>
      </ac:txMk>
    </ac:txMkLst>
    <p188:pos x="3668713" y="2666380"/>
    <p188:txBody>
      <a:bodyPr/>
      <a:lstStyle/>
      <a:p>
        <a:r>
          <a:rPr lang="en-US"/>
          <a:t>How to learn the filters
https://glassboxmedicine.com/2020/08/03/convolutional-neural-networks-cnns-in-5-minutes/</a:t>
        </a:r>
      </a:p>
    </p188:txBody>
  </p188:cm>
</p188:cmLst>
</file>

<file path=ppt/comments/modernComment_160_289DA21.xml><?xml version="1.0" encoding="utf-8"?>
<p188:cmLst xmlns:a="http://schemas.openxmlformats.org/drawingml/2006/main" xmlns:r="http://schemas.openxmlformats.org/officeDocument/2006/relationships" xmlns:p188="http://schemas.microsoft.com/office/powerpoint/2018/8/main">
  <p188:cm id="{7F8CCA7A-14DD-2D44-A51A-C0BCEED8C515}" authorId="{45A452F9-8E36-D82F-84BB-DDBBCD7DA7ED}" created="2023-04-22T16:22:05.621">
    <ac:txMkLst xmlns:ac="http://schemas.microsoft.com/office/drawing/2013/main/command">
      <pc:docMk xmlns:pc="http://schemas.microsoft.com/office/powerpoint/2013/main/command"/>
      <pc:sldMk xmlns:pc="http://schemas.microsoft.com/office/powerpoint/2013/main/command" cId="42588705" sldId="352"/>
      <ac:graphicFrameMk id="6" creationId="{311D4C3B-C3D5-378D-6D6C-0068404AE0DF}"/>
      <ac:tblMk/>
      <ac:tcMk rowId="1049202000" colId="1673372744"/>
      <ac:txMk cp="0" len="18">
        <ac:context len="19" hash="2711283934"/>
      </ac:txMk>
    </ac:txMkLst>
    <p188:pos x="1344075" y="2284369"/>
    <p188:txBody>
      <a:bodyPr/>
      <a:lstStyle/>
      <a:p>
        <a:r>
          <a:rPr lang="en-US"/>
          <a:t>Matrix multiplication can be thought of as dot products between pairs of rows and columns; it’s possible to compute independent dot products on different GPUs, or to compute parts of each dot product on different GPUs and sum up the results. </a:t>
        </a:r>
      </a:p>
    </p188:txBody>
  </p188:cm>
  <p188:cm id="{F99174A7-8FBD-BF46-AA19-57B6AB040621}" authorId="{45A452F9-8E36-D82F-84BB-DDBBCD7DA7ED}" created="2023-04-22T16:26:48.900">
    <ac:txMkLst xmlns:ac="http://schemas.microsoft.com/office/drawing/2013/main/command">
      <pc:docMk xmlns:pc="http://schemas.microsoft.com/office/powerpoint/2013/main/command"/>
      <pc:sldMk xmlns:pc="http://schemas.microsoft.com/office/powerpoint/2013/main/command" cId="42588705" sldId="352"/>
      <ac:graphicFrameMk id="6" creationId="{311D4C3B-C3D5-378D-6D6C-0068404AE0DF}"/>
      <ac:tblMk/>
      <ac:tcMk rowId="535266829" colId="1673372744"/>
      <ac:txMk cp="0" len="18">
        <ac:context len="19" hash="3715754965"/>
      </ac:txMk>
    </ac:txMkLst>
    <p188:pos x="1280575" y="3389269"/>
    <p188:txBody>
      <a:bodyPr/>
      <a:lstStyle/>
      <a:p>
        <a:r>
          <a:rPr lang="en-US"/>
          <a:t>Mixture-of-Experts involves decomposing predictive modeling tasks into sub-tasks, training an expert model on each, developing a gating model that learns which expert to trust based on the input to be predicted, and combines the predictions.</a:t>
        </a:r>
      </a:p>
    </p188:txBody>
  </p188:cm>
</p188:cmLst>
</file>

<file path=ppt/comments/modernComment_162_5E6443FF.xml><?xml version="1.0" encoding="utf-8"?>
<p188:cmLst xmlns:a="http://schemas.openxmlformats.org/drawingml/2006/main" xmlns:r="http://schemas.openxmlformats.org/officeDocument/2006/relationships" xmlns:p188="http://schemas.microsoft.com/office/powerpoint/2018/8/main">
  <p188:cm id="{A2A337E8-45B1-E143-AB45-88A239C83FB6}" authorId="{45A452F9-8E36-D82F-84BB-DDBBCD7DA7ED}" created="2023-04-18T01:51:18.884">
    <ac:txMkLst xmlns:ac="http://schemas.microsoft.com/office/drawing/2013/main/command">
      <pc:docMk xmlns:pc="http://schemas.microsoft.com/office/powerpoint/2013/main/command"/>
      <pc:sldMk xmlns:pc="http://schemas.microsoft.com/office/powerpoint/2013/main/command" cId="1583629311" sldId="354"/>
      <ac:spMk id="3" creationId="{3476B551-7538-B561-D622-3DFA2566EA2F}"/>
      <ac:txMk cp="124" len="8">
        <ac:context len="135" hash="2093322382"/>
      </ac:txMk>
    </ac:txMkLst>
    <p188:pos x="1938543" y="2853278"/>
    <p188:txBody>
      <a:bodyPr/>
      <a:lstStyle/>
      <a:p>
        <a:r>
          <a:rPr lang="en-US"/>
          <a:t>ResNet has been used in robotics applications to detect and track objects, as well as to navigate through complex environments.</a:t>
        </a:r>
      </a:p>
    </p188:txBody>
  </p188:cm>
</p188:cmLst>
</file>

<file path=ppt/comments/modernComment_163_18068E2D.xml><?xml version="1.0" encoding="utf-8"?>
<p188:cmLst xmlns:a="http://schemas.openxmlformats.org/drawingml/2006/main" xmlns:r="http://schemas.openxmlformats.org/officeDocument/2006/relationships" xmlns:p188="http://schemas.microsoft.com/office/powerpoint/2018/8/main">
  <p188:cm id="{EA831C78-286D-724A-8FEA-AEC4B6041363}" authorId="{45A452F9-8E36-D82F-84BB-DDBBCD7DA7ED}" created="2023-04-20T02:19:35.931">
    <ac:deMkLst xmlns:ac="http://schemas.microsoft.com/office/drawing/2013/main/command">
      <pc:docMk xmlns:pc="http://schemas.microsoft.com/office/powerpoint/2013/main/command"/>
      <pc:sldMk xmlns:pc="http://schemas.microsoft.com/office/powerpoint/2013/main/command" cId="403082797" sldId="355"/>
      <ac:picMk id="1026" creationId="{C13C8A8A-06B2-5C44-C6DD-4544F404EF20}"/>
    </ac:deMkLst>
    <p188:txBody>
      <a:bodyPr/>
      <a:lstStyle/>
      <a:p>
        <a:r>
          <a:rPr lang="en-US"/>
          <a:t>Weight is the convolution layer</a:t>
        </a:r>
      </a:p>
    </p188:txBody>
  </p188:cm>
</p188:cmLst>
</file>

<file path=ppt/comments/modernComment_164_4C4E30B4.xml><?xml version="1.0" encoding="utf-8"?>
<p188:cmLst xmlns:a="http://schemas.openxmlformats.org/drawingml/2006/main" xmlns:r="http://schemas.openxmlformats.org/officeDocument/2006/relationships" xmlns:p188="http://schemas.microsoft.com/office/powerpoint/2018/8/main">
  <p188:cm id="{740BC2B4-5DDF-8C4F-B145-BE42BA53B28A}" authorId="{45A452F9-8E36-D82F-84BB-DDBBCD7DA7ED}" created="2023-04-16T23:18:35.569">
    <ac:txMkLst xmlns:ac="http://schemas.microsoft.com/office/drawing/2013/main/command">
      <pc:docMk xmlns:pc="http://schemas.microsoft.com/office/powerpoint/2013/main/command"/>
      <pc:sldMk xmlns:pc="http://schemas.microsoft.com/office/powerpoint/2013/main/command" cId="1280192692" sldId="356"/>
      <ac:spMk id="3" creationId="{3476B551-7538-B561-D622-3DFA2566EA2F}"/>
      <ac:txMk cp="439">
        <ac:context len="625" hash="3805092140"/>
      </ac:txMk>
    </ac:txMkLst>
    <p188:pos x="5994349" y="4543573"/>
    <p188:txBody>
      <a:bodyPr/>
      <a:lstStyle/>
      <a:p>
        <a:r>
          <a:rPr lang="en-US"/>
          <a:t>In 2015, AlexNet was outperformed by Microsoft's ResNet, a very deep CNN with over 100 layers, which won the ImageNet 2015 contest.</a:t>
        </a:r>
      </a:p>
    </p188:txBody>
  </p188:cm>
  <p188:cm id="{F8E2E6A8-310F-4249-B468-DE99CF3F4A72}" authorId="{45A452F9-8E36-D82F-84BB-DDBBCD7DA7ED}" created="2023-04-16T23:22:50.007">
    <ac:txMkLst xmlns:ac="http://schemas.microsoft.com/office/drawing/2013/main/command">
      <pc:docMk xmlns:pc="http://schemas.microsoft.com/office/powerpoint/2013/main/command"/>
      <pc:sldMk xmlns:pc="http://schemas.microsoft.com/office/powerpoint/2013/main/command" cId="1280192692" sldId="356"/>
      <ac:spMk id="3" creationId="{3476B551-7538-B561-D622-3DFA2566EA2F}"/>
      <ac:txMk cp="0">
        <ac:context len="1" hash="13"/>
      </ac:txMk>
    </ac:txMkLst>
    <p188:pos x="3221653" y="4174863"/>
    <p188:txBody>
      <a:bodyPr/>
      <a:lstStyle/>
      <a:p>
        <a:r>
          <a:rPr lang="en-US"/>
          <a:t>https://stats.stackexchange.com/questions/156471/imagenet-what-is-top-1-and-top-5-error-rate</a:t>
        </a:r>
      </a:p>
    </p188:txBody>
  </p188:cm>
</p188:cmLst>
</file>

<file path=ppt/comments/modernComment_166_C6F8FB1C.xml><?xml version="1.0" encoding="utf-8"?>
<p188:cmLst xmlns:a="http://schemas.openxmlformats.org/drawingml/2006/main" xmlns:r="http://schemas.openxmlformats.org/officeDocument/2006/relationships" xmlns:p188="http://schemas.microsoft.com/office/powerpoint/2018/8/main">
  <p188:cm id="{E5E9F040-D92B-1445-9919-4D8F32EABD55}" authorId="{45A452F9-8E36-D82F-84BB-DDBBCD7DA7ED}" created="2023-04-17T02:34:44.710">
    <ac:txMkLst xmlns:ac="http://schemas.microsoft.com/office/drawing/2013/main/command">
      <pc:docMk xmlns:pc="http://schemas.microsoft.com/office/powerpoint/2013/main/command"/>
      <pc:sldMk xmlns:pc="http://schemas.microsoft.com/office/powerpoint/2013/main/command" cId="3338205980" sldId="358"/>
      <ac:spMk id="3" creationId="{3476B551-7538-B561-D622-3DFA2566EA2F}"/>
      <ac:txMk cp="0" len="7">
        <ac:context len="207" hash="1666329607"/>
      </ac:txMk>
    </ac:txMkLst>
    <p188:pos x="1333859" y="576257"/>
    <p188:txBody>
      <a:bodyPr/>
      <a:lstStyle/>
      <a:p>
        <a:r>
          <a:rPr lang="en-US"/>
          <a:t>池化</a:t>
        </a:r>
      </a:p>
    </p188:txBody>
  </p188:cm>
</p188:cmLst>
</file>

<file path=ppt/comments/modernComment_169_DF13FB32.xml><?xml version="1.0" encoding="utf-8"?>
<p188:cmLst xmlns:a="http://schemas.openxmlformats.org/drawingml/2006/main" xmlns:r="http://schemas.openxmlformats.org/officeDocument/2006/relationships" xmlns:p188="http://schemas.microsoft.com/office/powerpoint/2018/8/main">
  <p188:cm id="{067462FB-862D-8E46-8455-7E33586D126E}" authorId="{45A452F9-8E36-D82F-84BB-DDBBCD7DA7ED}" created="2023-04-19T02:53:50.346">
    <ac:txMkLst xmlns:ac="http://schemas.microsoft.com/office/drawing/2013/main/command">
      <pc:docMk xmlns:pc="http://schemas.microsoft.com/office/powerpoint/2013/main/command"/>
      <pc:sldMk xmlns:pc="http://schemas.microsoft.com/office/powerpoint/2013/main/command" cId="3742628658" sldId="361"/>
      <ac:spMk id="3" creationId="{39F46299-906E-2C25-2F94-CA42B3660DE6}"/>
      <ac:txMk cp="192" len="39">
        <ac:context len="750" hash="1502641182"/>
      </ac:txMk>
    </ac:txMkLst>
    <p188:pos x="4696874" y="489226"/>
    <p188:txBody>
      <a:bodyPr/>
      <a:lstStyle/>
      <a:p>
        <a:r>
          <a:rPr lang="en-US"/>
          <a:t>全连接层</a:t>
        </a:r>
      </a:p>
    </p188:txBody>
  </p188:cm>
</p188:cmLst>
</file>

<file path=ppt/comments/modernComment_16A_D06E7297.xml><?xml version="1.0" encoding="utf-8"?>
<p188:cmLst xmlns:a="http://schemas.openxmlformats.org/drawingml/2006/main" xmlns:r="http://schemas.openxmlformats.org/officeDocument/2006/relationships" xmlns:p188="http://schemas.microsoft.com/office/powerpoint/2018/8/main">
  <p188:cm id="{8FC6F28D-BC56-B54A-8ED8-DE0D10F74B9A}" authorId="{45A452F9-8E36-D82F-84BB-DDBBCD7DA7ED}" created="2023-04-19T03:40:50.485">
    <ac:txMkLst xmlns:ac="http://schemas.microsoft.com/office/drawing/2013/main/command">
      <pc:docMk xmlns:pc="http://schemas.microsoft.com/office/powerpoint/2013/main/command"/>
      <pc:sldMk xmlns:pc="http://schemas.microsoft.com/office/powerpoint/2013/main/command" cId="3496899223" sldId="362"/>
      <ac:spMk id="3" creationId="{39F46299-906E-2C25-2F94-CA42B3660DE6}"/>
      <ac:txMk cp="0" len="8">
        <ac:context len="727" hash="2504549270"/>
      </ac:txMk>
    </ac:txMkLst>
    <p188:pos x="1550449" y="559076"/>
    <p188:txBody>
      <a:bodyPr/>
      <a:lstStyle/>
      <a:p>
        <a:r>
          <a:rPr lang="en-US"/>
          <a:t>通道</a:t>
        </a:r>
      </a:p>
    </p188:txBody>
  </p188:cm>
</p188:cmLst>
</file>

<file path=ppt/comments/modernComment_172_9BB48AC3.xml><?xml version="1.0" encoding="utf-8"?>
<p188:cmLst xmlns:a="http://schemas.openxmlformats.org/drawingml/2006/main" xmlns:r="http://schemas.openxmlformats.org/officeDocument/2006/relationships" xmlns:p188="http://schemas.microsoft.com/office/powerpoint/2018/8/main">
  <p188:cm id="{532D9774-8A08-5145-859B-A229F738F087}" authorId="{45A452F9-8E36-D82F-84BB-DDBBCD7DA7ED}" created="2023-04-19T18:44:26.190">
    <ac:deMkLst xmlns:ac="http://schemas.microsoft.com/office/drawing/2013/main/command">
      <pc:docMk xmlns:pc="http://schemas.microsoft.com/office/powerpoint/2013/main/command"/>
      <pc:sldMk xmlns:pc="http://schemas.microsoft.com/office/powerpoint/2013/main/command" cId="2612300483" sldId="370"/>
      <ac:picMk id="7" creationId="{DF56BDA8-D513-AC3F-F729-16D78B8FC424}"/>
    </ac:deMkLst>
    <p188:txBody>
      <a:bodyPr/>
      <a:lstStyle/>
      <a:p>
        <a:r>
          <a:rPr lang="en-US"/>
          <a:t>https://youtu.be/o_3mboe1jYI</a:t>
        </a:r>
      </a:p>
    </p188:txBody>
  </p188:cm>
</p188:cmLst>
</file>

<file path=ppt/comments/modernComment_176_40BF2D2E.xml><?xml version="1.0" encoding="utf-8"?>
<p188:cmLst xmlns:a="http://schemas.openxmlformats.org/drawingml/2006/main" xmlns:r="http://schemas.openxmlformats.org/officeDocument/2006/relationships" xmlns:p188="http://schemas.microsoft.com/office/powerpoint/2018/8/main">
  <p188:cm id="{53D2D4F2-637A-6D42-B834-09A14590EC9F}" authorId="{45A452F9-8E36-D82F-84BB-DDBBCD7DA7ED}" created="2023-04-19T20:10:01.474">
    <ac:txMkLst xmlns:ac="http://schemas.microsoft.com/office/drawing/2013/main/command">
      <pc:docMk xmlns:pc="http://schemas.microsoft.com/office/powerpoint/2013/main/command"/>
      <pc:sldMk xmlns:pc="http://schemas.microsoft.com/office/powerpoint/2013/main/command" cId="1086270766" sldId="374"/>
      <ac:spMk id="3" creationId="{3476B551-7538-B561-D622-3DFA2566EA2F}"/>
      <ac:txMk cp="21" len="40">
        <ac:context len="477" hash="933315327"/>
      </ac:txMk>
    </ac:txMkLst>
    <p188:pos x="5054601" y="831367"/>
    <p188:txBody>
      <a:bodyPr/>
      <a:lstStyle/>
      <a:p>
        <a:r>
          <a:rPr lang="en-US"/>
          <a:t>批归一化
Batch Normalization: Accelerating Deep Network Training by Reducing Internal Covariate Shift
https://arxiv.org/abs/1502.03167</a:t>
        </a:r>
      </a:p>
    </p188:txBody>
  </p188:cm>
  <p188:cm id="{23AFF717-2D8F-E049-AB20-1AD2A1A32C1D}" authorId="{45A452F9-8E36-D82F-84BB-DDBBCD7DA7ED}" created="2023-04-22T20:46:16.044">
    <ac:txMkLst xmlns:ac="http://schemas.microsoft.com/office/drawing/2013/main/command">
      <pc:docMk xmlns:pc="http://schemas.microsoft.com/office/powerpoint/2013/main/command"/>
      <pc:sldMk xmlns:pc="http://schemas.microsoft.com/office/powerpoint/2013/main/command" cId="1086270766" sldId="374"/>
      <ac:spMk id="3" creationId="{3476B551-7538-B561-D622-3DFA2566EA2F}"/>
      <ac:txMk cp="138" len="24">
        <ac:context len="477" hash="933315327"/>
      </ac:txMk>
    </ac:txMkLst>
    <p188:pos x="3997326" y="1631467"/>
    <p188:txBody>
      <a:bodyPr/>
      <a:lstStyle/>
      <a:p>
        <a:r>
          <a:rPr lang="en-US"/>
          <a:t>An internal covariate shift occurs when there is a change in the input distribution to our network. When the input distribution changes, hidden layers try to learn to adapt to the new distribution. This slows down the training process. If a process slows down, it takes a long time to converge to a global minimum. This problem occurs when the statistical distribution of the input to the networks is drastically different from the input that it has seen before. 
Internal Covariate Shift (ICS) refers to the phenomenon where the distribution of inputs to a neural network changes as the network is trained, leading to the network's internal activations also changing. This shift in the distribution of inputs can make it harder for the network to converge and can lead to slow training times.
More specifically, as the weights of a layer in a neural network are updated during training, the distribution of inputs to that layer changes. As a result, the mean and variance of the input distribution to that layer also change, which can affect the layer's activations. This change in the layer's activations can then propagate through the network, affecting subsequent layers.
To overcome this problem, a technique called Batch Normalization was introduced, which involves normalizing the input to each layer in a neural network using the mean and variance of the inputs in each mini-batch during training. This helps to reduce the internal covariate shift and can lead to faster training times and better convergence of the network.</a:t>
        </a:r>
      </a:p>
    </p188:txBody>
  </p188:cm>
</p188:cmLst>
</file>

<file path=ppt/comments/modernComment_17A_3649169D.xml><?xml version="1.0" encoding="utf-8"?>
<p188:cmLst xmlns:a="http://schemas.openxmlformats.org/drawingml/2006/main" xmlns:r="http://schemas.openxmlformats.org/officeDocument/2006/relationships" xmlns:p188="http://schemas.microsoft.com/office/powerpoint/2018/8/main">
  <p188:cm id="{50968B3A-EC25-F049-AFB3-F7B108FB96E1}" authorId="{45A452F9-8E36-D82F-84BB-DDBBCD7DA7ED}" created="2023-04-22T15:59:23.534">
    <ac:txMkLst xmlns:ac="http://schemas.microsoft.com/office/drawing/2013/main/command">
      <pc:docMk xmlns:pc="http://schemas.microsoft.com/office/powerpoint/2013/main/command"/>
      <pc:sldMk xmlns:pc="http://schemas.microsoft.com/office/powerpoint/2013/main/command" cId="910759581" sldId="378"/>
      <ac:spMk id="3" creationId="{10135EBC-79C4-0DFD-A970-C6EBB76D2342}"/>
      <ac:txMk cp="0" len="12">
        <ac:context len="13" hash="958138278"/>
      </ac:txMk>
    </ac:txMkLst>
    <p188:pos x="2617788" y="496957"/>
    <p188:txBody>
      <a:bodyPr/>
      <a:lstStyle/>
      <a:p>
        <a:r>
          <a:rPr lang="en-US"/>
          <a:t>This is the Fermi microarchitecture
https://en.wikipedia.org/wiki/Fermi_(microarchitecture)</a:t>
        </a:r>
      </a:p>
    </p188:txBody>
  </p188:cm>
</p188:cmLst>
</file>

<file path=ppt/comments/modernComment_185_E6B54C0D.xml><?xml version="1.0" encoding="utf-8"?>
<p188:cmLst xmlns:a="http://schemas.openxmlformats.org/drawingml/2006/main" xmlns:r="http://schemas.openxmlformats.org/officeDocument/2006/relationships" xmlns:p188="http://schemas.microsoft.com/office/powerpoint/2018/8/main">
  <p188:cm id="{31878F32-5EC5-6143-BB00-CA46385E6D02}" authorId="{45A452F9-8E36-D82F-84BB-DDBBCD7DA7ED}" created="2023-04-22T20:39:01.151">
    <ac:deMkLst xmlns:ac="http://schemas.microsoft.com/office/drawing/2013/main/command">
      <pc:docMk xmlns:pc="http://schemas.microsoft.com/office/powerpoint/2013/main/command"/>
      <pc:sldMk xmlns:pc="http://schemas.microsoft.com/office/powerpoint/2013/main/command" cId="3870641165" sldId="389"/>
      <ac:picMk id="7" creationId="{48976254-F4C5-EF0E-AA8D-6E6FD24EED12}"/>
    </ac:deMkLst>
    <p188:txBody>
      <a:bodyPr/>
      <a:lstStyle/>
      <a:p>
        <a:r>
          <a:rPr lang="en-US"/>
          <a:t>https://paperswithcode.com/sota/image-classification-on-imagenet?metric=Top%205%20Accuracy</a:t>
        </a:r>
      </a:p>
    </p188:txBody>
  </p188:cm>
</p188:cmLst>
</file>

<file path=ppt/comments/modernComment_186_BA4C5B59.xml><?xml version="1.0" encoding="utf-8"?>
<p188:cmLst xmlns:a="http://schemas.openxmlformats.org/drawingml/2006/main" xmlns:r="http://schemas.openxmlformats.org/officeDocument/2006/relationships" xmlns:p188="http://schemas.microsoft.com/office/powerpoint/2018/8/main">
  <p188:cm id="{3FD1BB62-4C5C-8044-A618-4CA671AEB0F0}" authorId="{45A452F9-8E36-D82F-84BB-DDBBCD7DA7ED}" created="2023-04-22T22:31:22.013">
    <ac:txMkLst xmlns:ac="http://schemas.microsoft.com/office/drawing/2013/main/command">
      <pc:docMk xmlns:pc="http://schemas.microsoft.com/office/powerpoint/2013/main/command"/>
      <pc:sldMk xmlns:pc="http://schemas.microsoft.com/office/powerpoint/2013/main/command" cId="3125566297" sldId="390"/>
      <ac:spMk id="3" creationId="{3476B551-7538-B561-D622-3DFA2566EA2F}"/>
      <ac:txMk cp="0" len="15">
        <ac:context len="17" hash="4114784335"/>
      </ac:txMk>
    </ac:txMkLst>
    <p188:pos x="2525713" y="559904"/>
    <p188:txBody>
      <a:bodyPr/>
      <a:lstStyle/>
      <a:p>
        <a:r>
          <a:rPr lang="en-US"/>
          <a:t>Additional reading: 
https://stats.stackexchange.com/questions/268820/gradient-backpropagation-through-resnet-skip-connections</a:t>
        </a:r>
      </a:p>
    </p188:txBody>
  </p188:cm>
</p188:cmLst>
</file>

<file path=ppt/comments/modernComment_188_6084D767.xml><?xml version="1.0" encoding="utf-8"?>
<p188:cmLst xmlns:a="http://schemas.openxmlformats.org/drawingml/2006/main" xmlns:r="http://schemas.openxmlformats.org/officeDocument/2006/relationships" xmlns:p188="http://schemas.microsoft.com/office/powerpoint/2018/8/main">
  <p188:cm id="{9BE5C6FF-C566-E14D-9557-2845DB111FBB}" authorId="{45A452F9-8E36-D82F-84BB-DDBBCD7DA7ED}" created="2023-04-22T22:17:27.381">
    <ac:txMkLst xmlns:ac="http://schemas.microsoft.com/office/drawing/2013/main/command">
      <pc:docMk xmlns:pc="http://schemas.microsoft.com/office/powerpoint/2013/main/command"/>
      <pc:sldMk xmlns:pc="http://schemas.microsoft.com/office/powerpoint/2013/main/command" cId="1619318631" sldId="392"/>
      <ac:spMk id="3" creationId="{3476B551-7538-B561-D622-3DFA2566EA2F}"/>
      <ac:txMk cp="0" len="24">
        <ac:context len="25" hash="3084879534"/>
      </ac:txMk>
    </ac:txMkLst>
    <p188:pos x="2863851" y="555142"/>
    <p188:txBody>
      <a:bodyPr/>
      <a:lstStyle/>
      <a:p>
        <a:r>
          <a:rPr lang="en-US"/>
          <a:t>Source: 
https://towardsdatascience.com/residual-blocks-building-blocks-of-resnet-fd90ca15d6ec#:~:text=So%20to%20summarize%2C%20the%20layers,rather%20than%20only%20the%20input.</a:t>
        </a:r>
      </a:p>
    </p188:txBody>
  </p188:cm>
</p188:cmLst>
</file>

<file path=ppt/comments/modernComment_189_E513D91A.xml><?xml version="1.0" encoding="utf-8"?>
<p188:cmLst xmlns:a="http://schemas.openxmlformats.org/drawingml/2006/main" xmlns:r="http://schemas.openxmlformats.org/officeDocument/2006/relationships" xmlns:p188="http://schemas.microsoft.com/office/powerpoint/2018/8/main">
  <p188:cm id="{8B243662-0536-994B-87D4-4F24F0022A80}" authorId="{45A452F9-8E36-D82F-84BB-DDBBCD7DA7ED}" created="2023-04-22T22:20:57.783">
    <ac:txMkLst xmlns:ac="http://schemas.microsoft.com/office/drawing/2013/main/command">
      <pc:docMk xmlns:pc="http://schemas.microsoft.com/office/powerpoint/2013/main/command"/>
      <pc:sldMk xmlns:pc="http://schemas.microsoft.com/office/powerpoint/2013/main/command" cId="3843283226" sldId="393"/>
      <ac:spMk id="3" creationId="{3476B551-7538-B561-D622-3DFA2566EA2F}"/>
      <ac:txMk cp="0" len="30">
        <ac:context len="874" hash="390028263"/>
      </ac:txMk>
    </ac:txMkLst>
    <p188:pos x="4011613" y="563216"/>
    <p188:txBody>
      <a:bodyPr/>
      <a:lstStyle/>
      <a:p>
        <a:r>
          <a:rPr lang="en-US"/>
          <a:t>FLOP指的是浮点运算次数
在机器学习和深度学习的背景下，FLOP 经常用作衡量神经网络训练和评估的计算成本的度量。这是因为训练和评估神经网络所涉及的主要操作是矩阵乘法和卷积，这两种操作都涉及大量的浮点运算。</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1:07.492"/>
    </inkml:context>
    <inkml:brush xml:id="br0">
      <inkml:brushProperty name="width" value="0.04286" units="cm"/>
      <inkml:brushProperty name="height" value="0.04286" units="cm"/>
      <inkml:brushProperty name="color" value="#E71224"/>
    </inkml:brush>
  </inkml:definitions>
  <inkml:trace contextRef="#ctx0" brushRef="#br0">396 711 12287,'13'-1'0,"1"-1"0,1-1 0,-4 0 0,3 0 0,-2-1 0,2-2 0,-2 1 0,-1-2 0,-1 0 0,3-2 0,-1-1 0,1 0 0,-3-5 0,1 3 0,0-2 0,0 1 0,-1 3 0,-2-1 0,-2 1 0,-1 0 0,1 1 0,1-2 0,-1 1 0,-1-1 0,-3 4 0,2-3 0,-2 0 0,1 2 0,0-1 0,-3 0 0,0 1 0,0-3 0,0 1 0,0-3 0,0 1 0,0-1 0,0 3 0,0-3 0,0 1 0,0 2 0,-3 2 0,0-1 0,1 1 0,-2 0 0,3 0 0,-2 0 0,-1 0 0,3 3 0,-2-1 0,-1 0 0,2 0 0,-2 0 0,0 0 0,1 4 0,0-4 0,2 3 0,-3-1 0,1 0 0,2-2 0,-2 1 0,0 0 0,0 0 0,1-1 0,-1-2 0,-1 0 0,0 0 0,-3 0 0,3 0 0,-2 0 0,0 0 0,-1 0 0,-2-3 0,-1 1 0,-1-1 0,-2-1 0,2 2 0,-2-2 0,-1 0 0,-2 2 0,2 1 0,0 2 0,-2 1 0,2 0 0,-1 1 0,-3-2 0,-1 2 0,1 2 0,3 2 0,0 1 0,-2 0 0,0 0 0,1 0 0,2 1 0,-1 2 0,1 2 0,-1 2 0,-1 1 0,0 1 0,0 2 0,5-2 0,1 2 0,-1-2 0,0 2 0,3-1 0,-1 3 0,1-1 0,1 1 0,1-4 0,-1 3 0,1 0 0,0 1 0,1 0 0,-2-1 0,1 0 0,0-2 0,2 1 0,-2 0 0,3 0 0,-1 1 0,3-3 0,-1 1 0,0 0 0,-1 1 0,2-2 0,-2 2 0,3-2 0,0-1 0,0 2 0,0 1 0,0 0 0,0 1 0,0-3 0,0 2 0,0 0 0,3 0 0,-2-1 0,3-1 0,-2 1 0,1 1 0,1 0 0,-2-3 0,4 0 0,-3 0 0,1 0 0,-1 0 0,-1 0 0,2-2 0,-2-1 0,0 1 0,2 1 0,-1 1 0,2 0 0,-1 1 0,-1-2 0,1-2 0,-3 2 0,5-1 0,-3 1 0,2 1 0,-1 0 0,3-1 0,-2-2 0,-2 3 0,2-3 0,0 2 0,1 0 0,-1-1 0,-2 0 0,1-2 0,1-1 0,-1 1 0,1-1 0,1-1 0,-1 1 0,2-1 0,0-1 0,1 1 0,1 1 0,2-1 0,-1-1 0,2-1 0,1 0 0,-1 0 0,-1 0 0,2 0 0,1 0 0,-2 0 0,4 0 0,-3 0 0,2 0 0,1 0 0,1 0 0,1 0 0,2 0 0,1 0 0,0 0 0,7 3 0,1 2 0</inkml:trace>
  <inkml:trace contextRef="#ctx0" brushRef="#br0" timeOffset="1166">178 235 12287,'-4'0'0,"-4"-3"0,4-1 0,-2 1 0,1-1 0,3 2 0,-1 2 0,4 0 0,1 1 0,4 1 0,1-1 0,2 3 0,1-2 0,0 1 0,2 2 0,-1-1 0,1 0 0,1-1 0,2 1 0,-2-2 0,0 0 0,1 0 0,-4 2 0,3-2 0,-1 1 0,-3 1 0,0-3 0,-1 2 0,0 1 0,0-3 0,-3 5 0,-2 0 0,-3 1 0,-4 2 0,-4 1 0,-5 1 0,1 3 0,-1-1 0,-2 0 0,0 1 0,-2 0 0,0 3 0,-1 1 0,0 0 0,6-3 0,-4 3 0,4-3 0,2-1 0,4-5 0,0 2 0,4-4 0,1-3 0,2 0 0,4-2 0,3-2 0,0 0 0,0 0 0,1 0 0,1-1 0,1 0 0,-1-2 0,1 0 0,0 3 0,0 0 0,0 0 0,-1-2 0,3-1 0,-1 0 0,1 0 0,-3 2 0,0-2 0,-1 1 0,-1-1 0,1 3 0,-1-3 0,0 2 0,0 1 0,0 0 0,0 0 0</inkml:trace>
  <inkml:trace contextRef="#ctx0" brushRef="#br0" timeOffset="1330">460 452 12287,'-8'0'0,"1"1"0,1 2 0,0 2 0,5 0 0,-2 0 0,2 2 0,1 0 0,0 4 0,0-1 0,0 0 0,0-1 0,3-1 0,0 0 0,1 0 0,-1 0 0,4 0 0,-3 0 0,4 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3:25.647"/>
    </inkml:context>
    <inkml:brush xml:id="br0">
      <inkml:brushProperty name="width" value="0.04286" units="cm"/>
      <inkml:brushProperty name="height" value="0.04286" units="cm"/>
    </inkml:brush>
  </inkml:definitions>
  <inkml:trace contextRef="#ctx0" brushRef="#br0">32 11 12287,'-9'-1'0,"0"-2"0,3 0 0,3-1 0,-1 4 0,4 2 0,1 1 0,2 4 0,3 2 0,3 3 0,-1 1 0,-1 1 0,0 1 0,4-2 0,0 2 0,3 1 0,-2 1 0,3 3 0,0-1 0,3-2 0,-2-3 0,1 4 0,2-1 0,1-1 0,-3 3 0,-1-5 0,1-1 0,-1-2 0,-3 0 0,1-2 0,-3-1 0,0-1 0,-4-5 0,0 2 0,-5-3 0,3-1 0,-9-5 0,1-2 0,-5-2 0,6-1 0,-2-1 0</inkml:trace>
  <inkml:trace contextRef="#ctx0" brushRef="#br0" timeOffset="260">325 53 12287,'-7'4'0,"0"3"0,0 4 0,-5 3 0,-2 4 0,-3 6 0,-6 2 0,-3 6 0,1-1 0,-1 0 0,2-3 0,4-1 0,2-1 0,4-3 0,3-2 0,1-4 0,3-3 0,4-2 0,2-5 0,2 0 0,2 1 0,3-3 0,5-1 0</inkml:trace>
  <inkml:trace contextRef="#ctx0" brushRef="#br0" timeOffset="713">398 335 12287,'0'7'0,"0"0"0,0 1 0,0 2 0,0 3 0,0 1 0,0-3 0,0-4 0,1 1 0,3 1 0,-2-2 0,5-1 0,1-1 0,1-3 0,-2-1 0,0-1 0,2 0 0,0 0 0,1-6 0,0-3 0,-2-5 0,-1-2 0,-2 2 0,2-2 0,-3-1 0,-3 1 0,-1 3 0,0-1 0,-1 4 0,-3 3 0,-1-1 0,-6 4 0,1 1 0,-1-2 0,1 4 0,-1-1 0,0 3 0,-3 2 0,6 6 0,-3-3 0,2 5 0,0 3 0,3 2 0,1 5 0</inkml:trace>
  <inkml:trace contextRef="#ctx0" brushRef="#br0" timeOffset="1010">754 231 12287,'10'0'0,"-3"0"0,0 0 0,1 1 0,2 2 0,0-2 0,2 3 0,0-3 0,2-1 0,4 0 0,-4 0 0,-1 0 0,-2 0 0,4 0 0,2 0 0</inkml:trace>
  <inkml:trace contextRef="#ctx0" brushRef="#br0" timeOffset="1153">764 335 12287,'11'0'0,"-1"0"0,2 0 0,2 0 0,3 0 0,3-4 0,1-2 0</inkml:trace>
  <inkml:trace contextRef="#ctx0" brushRef="#br0" timeOffset="1895">1151 84 12287,'11'1'0,"-1"3"0,2-3 0,1 2 0,2-1 0,1-2 0,-2 3 0,3 1 0,2-2 0,1-1 0,-4 3 0,-2 0 0,-3 1 0,0-1 0,-2 1 0,-2-1 0,-3 3 0,-3 2 0,-2-1 0,-3 1 0,-4 3 0,-5 0 0,1 3 0,-5-1 0,1 0 0,0 1 0,-1-3 0,0 4 0,2-4 0,0-2 0,5-2 0,-1 2 0,0 0 0,3-3 0,1 2 0,0-2 0,4 2 0,2-2 0,1 0 0,0 1 0,0-2 0,1 0 0,2-2 0,3 3 0,5-2 0,-1 1 0,4-4 0,0 2 0,0-3 0,1-1 0,-1 0 0,6 0 0,2 0 0,0 0 0,-2 0 0,-2-1 0,2-2 0,-1 0 0,-4-2 0,1 3 0,-1-2 0,-2 2 0,-2 1 0,0 0 0,-1-3 0,-3 3 0,0-2 0,-3-3 0,3-1 0,-5 1 0,2-1 0,-3 5 0,-2-3 0,-2 6 0,0 3 0,-2 2 0,3 4 0,-2 0 0,2 1 0,1 1 0,1 0 0,0 2 0,0-1 0,0-1 0,0-2 0,0 1 0,5-6 0,1-1 0,4-3 0,0-1 0,1-5 0,-2-3 0,-1-3 0,-1-3 0,-1-5 0,1 3 0,-2 0 0,-1 2 0,-3 2 0,2 2 0,-4-1 0,-3 1 0,-5 4 0,-1 2 0,-2 3 0,-1 1 0,0 1 0,0 3 0,-1 2 0,2-1 0,0 5 0,3-3 0,0 2 0,3 1 0,3 1 0,-1 4 0,4 1 0</inkml:trace>
  <inkml:trace contextRef="#ctx0" brushRef="#br0" timeOffset="2188">1810 199 12287,'11'0'0,"0"0"0,2 0 0,3 0 0,4 0 0,-1 0 0,6 0 0,0 0 0,-1 0 0,-3 4 0,-5-1 0,-1-1 0,-1 4 0,-3 0 0</inkml:trace>
  <inkml:trace contextRef="#ctx0" brushRef="#br0" timeOffset="2344">1810 356 12287,'7'0'0,"1"0"0,4 0 0,4 0 0,4-1 0,1-1 0,1-2 0,2 2 0,-2 1 0,9-4 0,-5-1 0</inkml:trace>
  <inkml:trace contextRef="#ctx0" brushRef="#br0" timeOffset="2603">2344 84 12287,'0'-6'0,"1"2"0,1 5 0,2 3 0,-2 7 0,0 1 0,1 5 0,1 3 0,2 3 0,-4 4 0,3 4 0,0 0 0,-4 6 0,4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13.936"/>
    </inkml:context>
    <inkml:brush xml:id="br0">
      <inkml:brushProperty name="width" value="0.04286" units="cm"/>
      <inkml:brushProperty name="height" value="0.04286" units="cm"/>
    </inkml:brush>
  </inkml:definitions>
  <inkml:trace contextRef="#ctx0" brushRef="#br0">10 135 12287,'-4'-25'0,"3"2"0,-2 6 0,3 2 0,3 1 0,3 2 0,3 2 0,1 4 0,0 2 0,3 0 0,0 3 0,6-3 0,-1 4 0,3 4 0,-2 3 0,1 5 0,-6 3 0,4 4 0,-3 2 0,-3 1 0,-5 0 0,-1 4 0,-2 0 0,-2 2 0,-2 1 0,-3 0 0,-5 0 0,-3 0 0,0-6 0,-3-3 0,0 0 0,-2-3 0,1-4 0,0-1 0,1-2 0,2-3 0,0-3 0,-1-4 0,-3 0 0,5-4 0,2-3 0,0-1 0,1-2 0,-1-3 0,3-1 0,1-1 0,1-2 0,3 3 0,-2 1 0,2 1 0,1-1 0,1 5 0,1-4 0,2 0 0,1 1 0,2 4 0,3 0 0,0 0 0,3-2 0,-1 3 0,3 0 0,0 2 0,0 2 0,-2 1 0,3 1 0,0 0 0,-1 0 0,2 3 0,-4 1 0,-1 2 0,3 0 0,0 4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14.231"/>
    </inkml:context>
    <inkml:brush xml:id="br0">
      <inkml:brushProperty name="width" value="0.04286" units="cm"/>
      <inkml:brushProperty name="height" value="0.04286" units="cm"/>
    </inkml:brush>
  </inkml:definitions>
  <inkml:trace contextRef="#ctx0" brushRef="#br0">212 68 12287,'6'-4'0,"-3"-3"0,-2-1 0,-1-2 0,-1 0 0,-2 2 0,-4 1 0,2 0 0,-2 4 0,-1 0 0,-4 2 0,0 6 0,-4 1 0,-1 5 0,-1 5 0,2 1 0,0 8 0,-1 0 0,2-1 0,-2 2 0,5 2 0,3-1 0,1-2 0,6-3 0,-1 1 0,3-4 0,3-3 0,2-2 0,6-6 0,1 0 0,1-2 0,4-3 0,-1 0 0,2-2 0,2-1 0,-1-4 0,0-3 0,2-1 0,1-2 0,-4 0 0,1 1 0,-2-1 0,-2 0 0,-1 4 0,-4-1 0,-5 1 0,-1-4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14.795"/>
    </inkml:context>
    <inkml:brush xml:id="br0">
      <inkml:brushProperty name="width" value="0.04286" units="cm"/>
      <inkml:brushProperty name="height" value="0.04286" units="cm"/>
    </inkml:brush>
  </inkml:definitions>
  <inkml:trace contextRef="#ctx0" brushRef="#br0">39 97 12287,'-8'-1'0,"1"-3"0,-1 3 0,1-2 0,3 1 0,1-1 0,2 2 0,2-4 0,2 7 0,3 0 0,3 1 0,5 0 0,2-3 0,3 0 0,4 0 0,-2 0 0,5 0 0,2 0 0,3 0 0,1-4 0,5-2 0,2 0 0,0 0 0,1-1 0,7-3 0,3 1 0,-1-1 0,-5 4 0,-2 0 0,0 2 0,-4 2 0,-4-2 0,-3 0 0,-4 2 0,-5 1 0,-1 2 0,-3 1 0,-2 2 0,-3-2 0,-6 2 0,-1 0 0,-2 2 0,-1-3 0,-3 3 0,-1 2 0,-2 0 0,-7 2 0,-9 4 0,-6 1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15.602"/>
    </inkml:context>
    <inkml:brush xml:id="br0">
      <inkml:brushProperty name="width" value="0.04286" units="cm"/>
      <inkml:brushProperty name="height" value="0.04286" units="cm"/>
    </inkml:brush>
  </inkml:definitions>
  <inkml:trace contextRef="#ctx0" brushRef="#br0">88 15 12287,'-10'0'0,"0"-1"0,1-2 0,4 2 0,5-2 0,6 2 0,7 1 0,3 0 0,2 0 0,1 0 0,1 0 0,-2 1 0,0 2 0,1 3 0,-5 3 0,5 1 0,-3-1 0,-1 1 0,-7 1 0,2 2 0,-2 4 0,-3 4 0,-2 1 0,-7 3 0,-5 2 0,-3 1 0,-5-3 0,1-3 0,-2-1 0,-1-2 0,-1-4 0,1-2 0,0-3 0,-1-4 0,1-1 0,1-5 0,0 0 0,2 0 0,5-5 0,-2-1 0,2-3 0,1 0 0,5-1 0,2 0 0,2 1 0,1-1 0,0 0 0,1 1 0,2-1 0,3 0 0,6 1 0,2-2 0,1-2 0,-2 4 0,3-1 0,1 0 0,2 2 0,0 2 0,0-2 0,1 3 0,-1 1 0,-1-3 0,-1 3 0,-1 0 0,2 0 0,-3-3 0,0 3 0,-1-2 0,-3-1 0,3-2 0,-1 1 0,-1 0 0,-1 2 0,-5 4 0,1-2 0,-5 4 0,1 4 0,-2 2 0,-1 6 0,0 2 0,0 1 0,0 1 0,0 2 0,0-1 0,0-1 0,0-4 0,0 1 0,1-3 0,2-4 0,0 2 0,3-5 0,2-1 0,0-6 0,2-6 0,-1-5 0,1-3 0,0-2 0,1-2 0,0 0 0,2 0 0,0 2 0,-4 1 0,-2 2 0,0 1 0,-2 4 0,3-1 0,-2 3 0,-4 4 0,3 6 0,-2 7 0,1 2 0,1 4 0,-1 6 0,1 4 0,-1 2 0,-2 2 0,3 1 0,-1 1 0,0 1 0,0 2 0,1-1 0,-3 2 0,1-2 0,-1-3 0,-1-3 0,-2-1 0,-2-5 0,-3-1 0,-4-6 0,-2-1 0,-1-2 0,1-1 0,-3-4 0,-1 2 0,-2-2 0,-1-2 0,-3-1 0,2-1 0,2 0 0,-1 0 0,1-1 0,-1-2 0,-1-4 0,9 3 0,2 0 0,4 0 0,1 1 0,4-3 0,0-2 0,0 0 0,2-2 0,1-1 0,3-1 0,3-3 0,0-5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15.969"/>
    </inkml:context>
    <inkml:brush xml:id="br0">
      <inkml:brushProperty name="width" value="0.04286" units="cm"/>
      <inkml:brushProperty name="height" value="0.04286" units="cm"/>
    </inkml:brush>
  </inkml:definitions>
  <inkml:trace contextRef="#ctx0" brushRef="#br0">112 10 12287,'-15'-5'0,"4"0"0,5 5 0,3 1 0,-4 3 0,0 2 0,-2 7 0,1 2 0,0 0 0,2-2 0,-1-1 0,-1 0 0,1 0 0,-1 1 0,6-7 0,2-7 0,7-8 0,0-3 0,0 0 0,1 2 0,-2 0 0,-1 0 0,-2 1 0,2-1 0,-1 0 0,1 1 0,-1 0 0,2 3 0,0 1 0,4 5 0,-1 1 0,-2 3 0,0 2 0,0 3 0,-1 0 0,0 1 0,0 0 0,0-1 0,2 1 0,-1 0 0,1-1 0,2 1 0,0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16.321"/>
    </inkml:context>
    <inkml:brush xml:id="br0">
      <inkml:brushProperty name="width" value="0.04286" units="cm"/>
      <inkml:brushProperty name="height" value="0.04286" units="cm"/>
    </inkml:brush>
  </inkml:definitions>
  <inkml:trace contextRef="#ctx0" brushRef="#br0">19 10 12287,'-9'0'0,"3"0"0,2 0 0,4 0 0,4-5 0,2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16.947"/>
    </inkml:context>
    <inkml:brush xml:id="br0">
      <inkml:brushProperty name="width" value="0.04286" units="cm"/>
      <inkml:brushProperty name="height" value="0.04286" units="cm"/>
    </inkml:brush>
  </inkml:definitions>
  <inkml:trace contextRef="#ctx0" brushRef="#br0">1 78 12287,'0'-10'0,"0"1"0,1-1 0,2 0 0,-2 4 0,3-1 0,1 0 0,1-2 0,4 4 0,3 2 0,3 2 0,2 1 0,2 1 0,1 2 0,0 5 0,1 3 0,-6 2 0,4 5 0,-1 4 0,-6 2 0,-1 1 0,-3 3 0,-3 0 0,-2 1 0,-4-4 0,-4 5 0,-2-1 0,-3-2 0,-1-8 0,-2-1 0,-2-2 0,-1-1 0,3-6 0,-1 0 0,2-4 0,2-3 0,-2-1 0,-2-2 0,-3-2 0,2 1 0,1-5 0,2-1 0,2-4 0,-1 1 0,1-2 0,2 3 0,0 0 0,4-1 0,-2-1 0,1-1 0,0 1 0,4 2 0,1 0 0,3 1 0,1 2 0,5 1 0,0-2 0,3 0 0,1-1 0,2 2 0,-2 1 0,0 2 0,-2-3 0,3 4 0,-1 1 0,-2 1 0,-1 1 0,-2 0 0,1 0 0,0 0 0,-2 4 0,-1 3 0,1 1 0,-2 2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17.868"/>
    </inkml:context>
    <inkml:brush xml:id="br0">
      <inkml:brushProperty name="width" value="0.04286" units="cm"/>
      <inkml:brushProperty name="height" value="0.04286" units="cm"/>
    </inkml:brush>
  </inkml:definitions>
  <inkml:trace contextRef="#ctx0" brushRef="#br0">39 20 12287,'-5'-1'0,"0"-1"0,1-1 0,2-1 0,-3 3 0,0-2 0,1 2 0,1-2 0,2 2 0,-4 1 0,5 0 0,0 0 0,0 4 0,0 1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18.496"/>
    </inkml:context>
    <inkml:brush xml:id="br0">
      <inkml:brushProperty name="width" value="0.04286" units="cm"/>
      <inkml:brushProperty name="height" value="0.04286" units="cm"/>
    </inkml:brush>
  </inkml:definitions>
  <inkml:trace contextRef="#ctx0" brushRef="#br0">11 47 12287,'-6'1'0,"3"4"0,2 4 0,1 2 0,0 5 0,0 1 0,0 2 0,0 0 0,0-1 0,0-1 0,0 0 0,1-6 0,1 2 0,1-2 0,2-5 0,-2 0 0,3-2 0,3-5 0,1-7 0,-1-3 0,1-5 0,0 1 0,-1-2 0,2 0 0,2-1 0,-6-1 0,3 0 0,-1 2 0,-1 1 0,2 4 0,-2-1 0,0 3 0,-2 0 0,-2 1 0,1 2 0,-1 0 0,-1 5 0,-3-1 0,0 6 0,0-1 0,0 5 0,0 0 0,0-1 0,0 0 0,2 3 0,1 3 0,-1 3 0,3 4 0,1 0 0,-1 1 0,-2 3 0,3 3 0,-1 3 0,0 3 0,-3-1 0,3 4 0,-2-2 0,0-2 0,0-1 0,-3-3 0,0-3 0,0-5 0,0-3 0,-1-1 0,-1-4 0,-1-4 0,-1-4 0,0 0 0,-2-1 0,-3 1 0,0-2 0,-1 2 0,-1-1 0,-1-2 0,0 0 0,-4 0 0,-2 0 0,0 0 0,2-4 0,0 0 0,0-1 0,1-3 0,1 3 0,5-2 0,2 0 0,0-2 0,5 3 0,-1-1 0,2 0 0,1-2 0,4-4 0,4-1 0,2 0 0,3 0 0,1-2 0,-1 2 0,3 0 0,3 0 0,-3-2 0,0 3 0,1 1 0,1-2 0,-3 6 0,-2-2 0,-2-1 0,-2-4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18.851"/>
    </inkml:context>
    <inkml:brush xml:id="br0">
      <inkml:brushProperty name="width" value="0.04286" units="cm"/>
      <inkml:brushProperty name="height" value="0.04286" units="cm"/>
    </inkml:brush>
  </inkml:definitions>
  <inkml:trace contextRef="#ctx0" brushRef="#br0">107 10 12287,'-9'0'0,"-1"0"0,3 0 0,1 0 0,-2 0 0,0 4 0,-1 3 0,1 3 0,-2 2 0,6-1 0,-5 2 0,3-1 0,0 1 0,4-6 0,-1 3 0,2-2 0,2-3 0,2-2 0,3-3 0,3-4 0,1-5 0,0-3 0,-4-1 0,-1 4 0,1-1 0,-1 0 0,-3 1 0,1-1 0,0 2 0,0 1 0,-2-1 0,2 1 0,-1 3 0,1 1 0,3 1 0,2 4 0,0 1 0,-2 3 0,1 3 0,2 0 0,1 1 0,0 0 0,-4 1 0,1 0 0,0 2 0,2 4 0,0-2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3:29.807"/>
    </inkml:context>
    <inkml:brush xml:id="br0">
      <inkml:brushProperty name="width" value="0.04286" units="cm"/>
      <inkml:brushProperty name="height" value="0.04286" units="cm"/>
    </inkml:brush>
  </inkml:definitions>
  <inkml:trace contextRef="#ctx0" brushRef="#br0">1 185 12287,'0'20'0,"3"-2"0,2-1 0,-1 1 0,1-2 0,3-1 0,-1-6 0,1 0 0,-1-2 0,3-5 0,-3 0 0,2-4 0,1-4 0,1-6 0,-1 0 0,1-2 0,-1-4 0,-1 4 0,0 0 0,-2-1 0,-4 4 0,3-3 0,-1 2 0,-2 2 0,-3-1 0,1 5 0,1 5 0,2 7 0,1 2 0,-3 8 0,3 1 0,0-1 0,1 1 0,2 4 0,-1-1 0,1-3 0,2-1 0,-1-6 0,-1 1 0,-1-1 0,0-4 0,4-4 0,-1-4 0,1-5 0,-5-7 0,1-4 0,0-1 0,-1-2 0,2 0 0,-3 0 0,0 0 0,-1 0 0,0 2 0,-4 1 0,0-2 0,0 2 0,0 2 0,0 0 0,0 1 0,0 2 0,-4 2 0,0 0 0,-2 1 0,4 4 0,-3 6 0,5 6 0,0 4 0</inkml:trace>
  <inkml:trace contextRef="#ctx0" brushRef="#br0" timeOffset="271">377 289 12287,'0'11'0,"0"-1"0,1-1 0,2-1 0,0-1 0,2-3 0,-2 2 0,4-2 0,-1 0 0,1-5 0,0-3 0,-1-3 0,3-2 0,-3-1 0,1-1 0,0 1 0,-5-1 0,2 1 0,-3-1 0,-1 1 0,0-1 0,0 1 0,-1 1 0,-3 2 0,2 2 0,-5 5 0,-1 0 0,0 5 0,0 2 0,1 2 0,3 1 0,-3 1 0,5-1 0,-3 1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19.292"/>
    </inkml:context>
    <inkml:brush xml:id="br0">
      <inkml:brushProperty name="width" value="0.04286" units="cm"/>
      <inkml:brushProperty name="height" value="0.04286" units="cm"/>
    </inkml:brush>
  </inkml:definitions>
  <inkml:trace contextRef="#ctx0" brushRef="#br0">34 49 12287,'-6'3'0,"-1"1"0,0-2 0,2-1 0,-2-1 0,5 0 0,2 1 0,6 1 0,3 1 0,4 0 0,1-3 0,2 0 0,4 0 0,1 4 0,3-1 0,2-1 0,2-1 0,0-1 0,6 0 0,2-1 0,1-2 0,4 1 0,5-4 0,0 1 0,-1 0 0,-9 1 0,7-2 0,-3-2 0,-4 0 0,-7 1 0,-2 2 0,-4 1 0,-5 2 0,-4-1 0,1 1 0,-1-1 0,-4 0 0,-4 3 0,-4 0 0,1 0 0,-6 0 0,-3 0 0,-3 1 0,-1 2 0,0 4 0,-3 1 0,2 2 0,-11-1 0,1 1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19.759"/>
    </inkml:context>
    <inkml:brush xml:id="br0">
      <inkml:brushProperty name="width" value="0.04286" units="cm"/>
      <inkml:brushProperty name="height" value="0.04286" units="cm"/>
    </inkml:brush>
  </inkml:definitions>
  <inkml:trace contextRef="#ctx0" brushRef="#br0">116 29 12287,'-9'0'0,"2"-3"0,1 0 0,-2 0 0,3-1 0,-2 1 0,6 0 0,0 2 0,3-3 0,7 3 0,0-2 0,4 2 0,2 1 0,0 3 0,2 2 0,-1 0 0,1 2 0,0 2 0,0 1 0,-2 0 0,-1 3 0,-1-2 0,-4 3 0,-2-1 0,0 0 0,-5 4 0,1-1 0,-3 3 0,-3 4 0,-2-3 0,-6 3 0,-1-4 0,-1-3 0,-4 3 0,1-4 0,-2 0 0,-2-3 0,1-2 0,0-3 0,-1-4 0,1-2 0,3-1 0,0 0 0,0-1 0,1-2 0,4-3 0,4-3 0,1-1 0,1 0 0,0 1 0,5-1 0,0 0 0,1 1 0,3-1 0,2-1 0,3-2 0,0 3 0,1-2 0,1 2 0,2 0 0,-3 6 0,4-6 0,-1 3 0,0 2 0,1-3 0,-2 5 0,2 0 0,1-2 0,-2 4 0,2-2 0,-1 2 0,-2 1 0,-2 0 0,4 0 0,1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20.417"/>
    </inkml:context>
    <inkml:brush xml:id="br0">
      <inkml:brushProperty name="width" value="0.04286" units="cm"/>
      <inkml:brushProperty name="height" value="0.04286" units="cm"/>
    </inkml:brush>
  </inkml:definitions>
  <inkml:trace contextRef="#ctx0" brushRef="#br0">146 194 12287,'6'-10'0,"1"1"0,-1-2 0,0-2 0,2 1 0,-2-3 0,0 0 0,0 0 0,-2 2 0,1-2 0,-1 1 0,-2 2 0,-2 2 0,-3 0 0,-3 0 0,-6 5 0,-1 2 0,1 2 0,2 1 0,-3 4 0,-1 2 0,-1 4 0,-3 3 0,3 3 0,0 6 0,1 1 0,3 2 0,0 0 0,1 0 0,2-1 0,1 0 0,3-4 0,4 2 0,0-1 0,0-9 0,1-4 0,2-2 0,4-4 0,1-1 0,2-1 0,0 0 0,-1 0 0,1-4 0,0-3 0,-1-1 0,1-2 0,0-1 0,-1-1 0,1-2 0,0-1 0,-2 4 0,0-2 0,-2 2 0,2 1 0,-4 1 0,0 0 0,0 3 0,-2 0 0,1 3 0,-2 3 0,-1 0 0,0 5 0,0 4 0,0 1 0,0-1 0,0 1 0,0 1 0,0 0 0,0 2 0,0-1 0,0-1 0,0-1 0,1-2 0,2-1 0,-1 1 0,5-2 0,0-1 0,-1-1 0,0-4 0,2 0 0,0 0 0,2 0 0,-1 0 0,0-4 0,-1-1 0,-2-2 0,2 1 0,-3 0 0,0-1 0,0 0 0,2 1 0,-6-4 0,3 6 0,-4 4 0,0 5 0,0 5 0,0 2 0,0 1 0,0-2 0,0 0 0,0-1 0,0 0 0,0-1 0,0 1 0,0 0 0,0-1 0,-4 1 0,-1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20.884"/>
    </inkml:context>
    <inkml:brush xml:id="br0">
      <inkml:brushProperty name="width" value="0.04286" units="cm"/>
      <inkml:brushProperty name="height" value="0.04286" units="cm"/>
    </inkml:brush>
  </inkml:definitions>
  <inkml:trace contextRef="#ctx0" brushRef="#br0">30 20 12287,'-10'0'0,"2"-1"0,1-3 0,3 3 0,4-3 0,1 4 0,2 0 0,3-4 0,3-2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21.512"/>
    </inkml:context>
    <inkml:brush xml:id="br0">
      <inkml:brushProperty name="width" value="0.04286" units="cm"/>
      <inkml:brushProperty name="height" value="0.04286" units="cm"/>
    </inkml:brush>
  </inkml:definitions>
  <inkml:trace contextRef="#ctx0" brushRef="#br0">29 116 12287,'-3'-14'0,"0"-2"0,1-2 0,2 3 0,3 2 0,3 2 0,3 2 0,0 3 0,2 2 0,1 1 0,1 0 0,4-1 0,-1 5 0,2 3 0,2 2 0,-1 4 0,-1 2 0,0 3 0,-2 3 0,-7-3 0,2 7 0,-1 3 0,-3 2 0,-4 0 0,1 0 0,-3 2 0,-1 1 0,-1-2 0,-4 3 0,-3-3 0,-4-3 0,-5-3 0,2-1 0,-1-2 0,0-3 0,3-8 0,-2 1 0,0-4 0,0-3 0,0 0 0,-2-4 0,3-1 0,0-3 0,4-4 0,-3-2 0,2-2 0,1-1 0,4 2 0,1-2 0,0 1 0,3 3 0,1-1 0,1 0 0,1-1 0,2 1 0,3 4 0,3-1 0,2-2 0,2 1 0,-1 2 0,4 2 0,2-2 0,4 0 0,-2 1 0,3 2 0,-3 1 0,-1 1 0,2 2 0,-1 1 0,1 1 0,-3 3 0,-1-3 0,2 12 0,1-3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22.150"/>
    </inkml:context>
    <inkml:brush xml:id="br0">
      <inkml:brushProperty name="width" value="0.04286" units="cm"/>
      <inkml:brushProperty name="height" value="0.04286" units="cm"/>
    </inkml:brush>
  </inkml:definitions>
  <inkml:trace contextRef="#ctx0" brushRef="#br0">154 291 12287,'5'-5'0,"3"0"0,-4-5 0,1 1 0,2-2 0,-2-2 0,4-2 0,-3-4 0,3-2 0,-1 0 0,-1-2 0,0 1 0,-4 2 0,0 2 0,-2 2 0,-1-1 0,-1 4 0,-3 2 0,-2 4 0,-4-1 0,-2 5 0,-2 1 0,-1 1 0,3 5 0,-5 4 0,1 4 0,1 8 0,-3 1 0,3 7 0,-1 3 0,0 3 0,4-3 0,0 1 0,4-1 0,1 1 0,4-8 0,-2-1 0,0-3 0,3-6 0,4-2 0,3-4 0,0-1 0,2-4 0,2-3 0,1-3 0,0-4 0,3-1 0,-1-5 0,4-1 0,1-1 0,2-2 0,-3-2 0,-1 1 0,-1 1 0,-2 1 0,-2 0 0,0-3 0,-1 2 0,-3 1 0,-1 4 0,-3-1 0,2 3 0,-2 4 0,-5 3 0,2 3 0,-4 3 0,2 5 0,0 4 0,-1-1 0,1 6 0,0 0 0,1 1 0,1 1 0,1 0 0,0-2 0,0-1 0,0-4 0,1 1 0,2-2 0,4 2 0,-2-5 0,1 0 0,2-2 0,1-4 0,0-1 0,1-1 0,0-1 0,-1-2 0,1-3 0,0-4 0,-1-2 0,1-1 0,0-1 0,-2 2 0,0-1 0,-2 1 0,-4 2 0,3 0 0,-1 0 0,-3 4 0,2-1 0,-2 5 0,-1 0 0,0 9 0,0-1 0,0 8 0,0-1 0,0 0 0,0 1 0,0-3 0,0 3 0,0 1 0,0-3 0,0 1 0,0-2 0,0-1 0,3-1 0,1 1 0,-2 0 0,-1-1 0,-1-2 0,-1-1 0,-2 2 0,-3 0 0,-3 2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22.470"/>
    </inkml:context>
    <inkml:brush xml:id="br0">
      <inkml:brushProperty name="width" value="0.04286" units="cm"/>
      <inkml:brushProperty name="height" value="0.04286" units="cm"/>
    </inkml:brush>
  </inkml:definitions>
  <inkml:trace contextRef="#ctx0" brushRef="#br0">58 68 12287,'-14'3'0,"-1"1"0,0 2 0,5-4 0,7 2 0,6-4 0,2 0 0,6 0 0,2 0 0,3 0 0,4 0 0,2 0 0,5 0 0,4 0 0,0 0 0,5-1 0,1-1 0,4-1 0,-2-5 0,4 2 0,3-2 0,2 2 0,-7-3 0,2 4 0,-2-2 0,-2 1 0,-4 1 0,0-2 0,-5 3 0,-5 0 0,-12 2 0,3-1 0,-11 2 0,0 2 0,-13 1 0,-4 2 0,2 7 0,-4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25.377"/>
    </inkml:context>
    <inkml:brush xml:id="br0">
      <inkml:brushProperty name="width" value="0.04286" units="cm"/>
      <inkml:brushProperty name="height" value="0.04286" units="cm"/>
    </inkml:brush>
  </inkml:definitions>
  <inkml:trace contextRef="#ctx0" brushRef="#br0">68 68 12287,'-10'-1'0,"1"-3"0,-1 2 0,0-4 0,1-2 0,3 3 0,2 0 0,0 0 0,3 1 0,-2 1 0,1 1 0,4-4 0,1 2 0,2 0 0,5 1 0,1 0 0,1 1 0,0 1 0,4 1 0,0 1 0,-1 2 0,4 3 0,-4 3 0,1 1 0,0 0 0,-1 0 0,2 2 0,-2 2 0,-1 1 0,0-2 0,-3 4 0,0 3 0,-3 1 0,-5 6 0,0-1 0,-6 2 0,-3 1 0,-4 3 0,-2-1 0,-1-2 0,-3-2 0,5-6 0,-3 1 0,1-5 0,0-4 0,-1-6 0,1-1 0,-3-2 0,2-2 0,1-5 0,1-4 0,-1-1 0,5-3 0,-3-2 0,1-2 0,3 0 0,-1-3 0,0 3 0,1-1 0,4 0 0,1 3 0,0-2 0,-1 1 0,1 2 0,2 3 0,3 2 0,3-2 0,3 2 0,0 0 0,2 0 0,1 1 0,1 2 0,1-2 0,-2 3 0,2 0 0,1 2 0,-2 0 0,3-1 0,1-1 0,-3 0 0,-1 4 0,-3 1 0,0 1 0,-4 4 0,1-4 0,-1 0 0,4-3 0</inkml:trace>
  <inkml:trace contextRef="#ctx0" brushRef="#br0" timeOffset="434">290 174 12287,'11'0'0,"2"0"0,-1-1 0,4-1 0,2-1 0,4 0 0,-4 1 0,3 0 0,1-1 0,-2 1 0,-3 1 0,-2 1 0,-1 0 0,-2 0 0,-1 0 0,-1 0 0,-5 4 0,-3 1 0,-4 1 0,-1 3 0,-6 0 0,-2 3 0,1 0 0,-5-1 0,0 1 0,-2 2 0,1 1 0,0 1 0,-2 3 0,2-2 0,3-1 0,-1-1 0,1 1 0,2-3 0,4-2 0,-1-2 0,5 1 0,1 0 0,2-5 0,3-2 0,3-2 0,4-1 0,3 0 0,-2 0 0,2 0 0,-1 0 0,1 0 0,-2 0 0,4-1 0,-1-1 0,-2-1 0,2-2 0,-1 3 0,-1-1 0,-1 0 0,-2 2 0,1-2 0,-5 2 0,4 1 0,-8 5 0,3 5 0</inkml:trace>
  <inkml:trace contextRef="#ctx0" brushRef="#br0" timeOffset="646">648 406 12287,'0'10'0,"3"-1"0,0 1 0,-1 0 0,0-1 0,1 4 0,0 0 0,-1-1 0,-1-1 0,2-2 0,1 1 0,-2 0 0,-1-1 0,-1 1 0,0 0 0,0-1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26.782"/>
    </inkml:context>
    <inkml:brush xml:id="br0">
      <inkml:brushProperty name="width" value="0.04286" units="cm"/>
      <inkml:brushProperty name="height" value="0.04286" units="cm"/>
    </inkml:brush>
  </inkml:definitions>
  <inkml:trace contextRef="#ctx0" brushRef="#br0">49 618 12287,'-10'0'0,"0"0"0,1 0 0,2 0 0,1 0 0,4 0 0,-3 0 0,7 0 0,1 0 0,-1-1 0,4-2 0,1-6 0,2-6 0</inkml:trace>
  <inkml:trace contextRef="#ctx0" brushRef="#br0" timeOffset="474">290 126 12287,'0'-11'0,"0"-2"0,0-2 0,0 0 0,1 0 0,3 4 0,2 0 0,3 3 0,-3 1 0,1 0 0,1 2 0,4 0 0,-1 2 0,3 3 0,0 1 0,2 2 0,-1 4 0,1 5 0,1 2 0,1 1 0,1 1 0,-2 3 0,-2 1 0,-1 3 0,-1-2 0,-5 5 0,-1 1 0,-4 1 0,-2-1 0,-2 0 0,-2 1 0,-4-2 0,-6-1 0,-2-1 0,-1-5 0,0-1 0,0-4 0,-2-1 0,0-2 0,2-1 0,3-5 0,-2-2 0,0-2 0,0-1 0,4-1 0,-2-2 0,1-4 0,-1-1 0,6-3 0,-3-1 0,2-1 0,3 2 0,-3-3 0,5 1 0,1 1 0,1 1 0,1 2 0,1-1 0,1-1 0,1-2 0,6 5 0,0-4 0,2 1 0,1 4 0,2-3 0,0 4 0,1-3 0,2-1 0,2 4 0,-1 0 0,-1 1 0,-1 0 0,0 3 0,4-11 0,-1 2 0</inkml:trace>
  <inkml:trace contextRef="#ctx0" brushRef="#br0" timeOffset="909">609 58 12287,'10'0'0,"0"0"0,0 0 0,3 0 0,3-1 0,6-1 0,0-1 0,0 0 0,1 2 0,0 0 0,-2-1 0,0-1 0,-5 0 0,-1 3 0,-1 0 0,-1 0 0,-8 4 0,-3 2 0,-4 3 0,-4 2 0,-6 1 0,-2 2 0,-1 1 0,-1 1 0,-4 4 0,1 2 0,0 0 0,-1 4 0,2-4 0,1 1 0,1 1 0,4-4 0,-1 1 0,3-2 0,0-3 0,4-8 0,3 2 0,2-1 0,2-5 0,2-1 0,4-2 0,2-1 0,0 0 0,2 0 0,2 0 0,-1 0 0,3 0 0,0-1 0,0-2 0,-2 2 0,2-3 0,0 0 0,0 1 0,-6-1 0,3 2 0,0-2 0,-3 0 0,-3 1 0,-4 2 0,2-3 0,-8 4 0,-1 0 0</inkml:trace>
  <inkml:trace contextRef="#ctx0" brushRef="#br0" timeOffset="1167">1025 319 12287,'-4'6'0,"1"1"0,0-1 0,3 4 0,0 0 0,0-1 0,0 1 0,0 0 0,0-1 0,0 1 0,0 0 0,0-1 0,0 1 0,0 0 0,0-1 0,0-3 0,0-2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28.873"/>
    </inkml:context>
    <inkml:brush xml:id="br0">
      <inkml:brushProperty name="width" value="0.04286" units="cm"/>
      <inkml:brushProperty name="height" value="0.04286" units="cm"/>
    </inkml:brush>
  </inkml:definitions>
  <inkml:trace contextRef="#ctx0" brushRef="#br0">30 78 12287,'-5'-5'0,"0"0"0,0 1 0,-3 2 0,5-4 0,0 3 0,5 0 0,3 5 0,6 2 0,3-2 0,2-1 0,4 0 0,3 1 0,3 1 0,2-1 0,4-1 0,2-2 0,4-2 0,-1 1 0,7-3 0,1-1 0,3 1 0,-1-2 0,5-1 0,-4 0 0,-4 2 0,-8 3 0,3-3 0,-2 2 0,-4 2 0,-12 1 0,2 1 0,-4 0 0,-1 0 0,-2 0 0,0 0 0,-3 0 0,-4 0 0,-6 0 0,-6 0 0,-2 1 0,-5 2 0,-1 5 0,-2 3 0,-2 0 0,-8 3 0,-2-4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3:36.118"/>
    </inkml:context>
    <inkml:brush xml:id="br0">
      <inkml:brushProperty name="width" value="0.04286" units="cm"/>
      <inkml:brushProperty name="height" value="0.04286" units="cm"/>
    </inkml:brush>
  </inkml:definitions>
  <inkml:trace contextRef="#ctx0" brushRef="#br0">53 283 12287,'0'6'0,"-1"3"0,-3-2 0,2 3 0,-5 0 0,-1 0 0,-6 10 0,-3 2 0</inkml:trace>
  <inkml:trace contextRef="#ctx0" brushRef="#br0" timeOffset="680">356 126 12287,'0'11'0,"4"-1"0,-1 1 0,-1-1 0,0 1 0,-2-1 0,3 4 0,1 0 0,-2-1 0,-1-2 0,0 0 0,2-1 0,0 1 0,2-6 0,-2-1 0,-1-3 0,4-2 0,0-4 0,0-5 0,1-2 0,2-5 0,-1-1 0,-1 2 0,0 0 0,4 3 0,-2-1 0,-2 1 0,-1 5 0,-3 2 0,4 2 0,-1 0 0,1 5 0,0 3 0,-1 3 0,0 6 0,-4 2 0,1 1 0,4 0 0,-3 2 0,-1-3 0,2 0 0,-3-7 0,4 3 0,0-3 0,0-3 0,-3 0 0,3-6 0,0-1 0,0-2 0,1-7 0,2 0 0,-1-1 0,-1 1 0,-3-3 0,1 0 0,1 0 0,0-1 0,-2 3 0,1-2 0,0 3 0,-3 0 0,3 0 0,-2-3 0,0-4 0,-2 3 0,-1 1 0,0 3 0,0 0 0,0 1 0,0-1 0,0 5 0,0 2 0</inkml:trace>
  <inkml:trace contextRef="#ctx0" brushRef="#br0" timeOffset="1013">806 179 12287,'9'6'0,"-1"1"0,-1 2 0,-4-4 0,0 2 0,-6 0 0,-4 4 0,-3-1 0,1-3 0,1-1 0,1-1 0,0 2 0,-3-4 0,4 1 0,2-4 0,8 0 0,2 0 0,5 0 0,3 0 0,-2-1 0,2-2 0,-3 0 0,0 0 0,0 1 0,2 0 0,1-2 0,5-4 0,-3 2 0</inkml:trace>
  <inkml:trace contextRef="#ctx0" brushRef="#br0" timeOffset="1182">1182 105 12287,'0'0'0</inkml:trace>
  <inkml:trace contextRef="#ctx0" brushRef="#br0" timeOffset="1308">1182 179 12287,'0'0'0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29.305"/>
    </inkml:context>
    <inkml:brush xml:id="br0">
      <inkml:brushProperty name="width" value="0.04286" units="cm"/>
      <inkml:brushProperty name="height" value="0.04286" units="cm"/>
    </inkml:brush>
  </inkml:definitions>
  <inkml:trace contextRef="#ctx0" brushRef="#br0">57 20 12287,'-9'-1'0,"3"-3"0,1 3 0,13-6 0,3 4 0,2 0 0,5 2 0,0 5 0,1 0 0,1 1 0,-1 3 0,0-2 0,1 3 0,-2 2 0,-2-1 0,1 5 0,-4 0 0,-1 2 0,-1 3 0,-6-3 0,-2 6 0,-2-3 0,-1-1 0,-4 2 0,-4 0 0,-2 1 0,-3-4 0,-4 1 0,2-5 0,-2 0 0,1-1 0,1-8 0,-2 4 0,1-4 0,-1-3 0,-1 0 0,-1-4 0,2 0 0,1-1 0,4-4 0,-1 0 0,4-1 0,2-2 0,0 0 0,4 1 0,-1-1 0,0 0 0,3 4 0,-1-1 0,4 0 0,3-2 0,5 0 0,0-1 0,-1 0 0,1 4 0,1-1 0,0 0 0,2-2 0,5 3 0,-3-1 0,1 1 0,0 1 0,0-1 0,2 4 0,-1-1 0,-1 1 0,1 1 0,2-4 0,0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30.067"/>
    </inkml:context>
    <inkml:brush xml:id="br0">
      <inkml:brushProperty name="width" value="0.04286" units="cm"/>
      <inkml:brushProperty name="height" value="0.04286" units="cm"/>
    </inkml:brush>
  </inkml:definitions>
  <inkml:trace contextRef="#ctx0" brushRef="#br0">97 203 12287,'10'0'0,"-3"0"0,-2-1 0,0-2 0,1-4 0,-3 2 0,3-2 0,2 0 0,-3-3 0,2-2 0,0-2 0,2-1 0,-3 3 0,0-4 0,-1 3 0,0 1 0,-3 1 0,2 1 0,-3 1 0,-1-1 0,-5 0 0,-1 2 0,-3 1 0,-1 3 0,-2 4 0,-1 1 0,1 2 0,-2 4 0,0 5 0,-1 2 0,-2 1 0,3 2 0,1 4 0,2 2 0,2-2 0,-1 0 0,2-3 0,1-1 0,4-1 0,2-4 0,1 1 0,0-1 0,0 1 0,1-6 0,2 2 0,4-4 0,1-3 0,-1-1 0,-1-1 0,2 0 0,0 0 0,2 0 0,-1-1 0,1-1 0,0-1 0,-4-5 0,1 3 0,0-3 0,2-1 0,0 1 0,0-5 0,-1 3 0,-2 0 0,-1 0 0,3 1 0,-3-1 0,0 0 0,1 1 0,-3-1 0,-1 0 0,1 4 0,0-1 0,-2 5 0,0-1 0,-4 6 0,1 4 0,0 1 0,2 2 0,0 0 0,0-1 0,0 1 0,0 0 0,0-1 0,0 2 0,0 2 0,4-6 0,0 3 0,0-1 0,1-1 0,2-1 0,-1-2 0,3-1 0,-2 1 0,-1-3 0,1 1 0,2-1 0,-1-2 0,0-3 0,3-4 0,-2 0 0,-3-1 0,1 2 0,-2 3 0,-1-3 0,0 2 0,-2 1 0,5 3 0,-4 0 0,4 0 0,-4 3 0,3 0 0,1 1 0,2-4 0,1 0 0,-1-1 0,-2-2 0,0 0 0,-4-4 0,2 0 0,1-1 0,-1-2 0,-3 3 0,1 1 0,-2-1 0,-1-2 0,0-1 0,0 1 0,-1 0 0,-2 3 0,1-2 0,-5 5 0,0 1 0,-2 1 0,0 2 0,-1 2 0,0 2 0,2 5 0,0 0 0,2-1 0,4-2 0,-2-1 0,3 2 0,1 0 0,0 2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30.400"/>
    </inkml:context>
    <inkml:brush xml:id="br0">
      <inkml:brushProperty name="width" value="0.04286" units="cm"/>
      <inkml:brushProperty name="height" value="0.04286" units="cm"/>
    </inkml:brush>
  </inkml:definitions>
  <inkml:trace contextRef="#ctx0" brushRef="#br0">11 1 12287,'0'5'0,"-5"4"0,0-4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31.108"/>
    </inkml:context>
    <inkml:brush xml:id="br0">
      <inkml:brushProperty name="width" value="0.04286" units="cm"/>
      <inkml:brushProperty name="height" value="0.04286" units="cm"/>
    </inkml:brush>
  </inkml:definitions>
  <inkml:trace contextRef="#ctx0" brushRef="#br0">77 97 12287,'0'-14'0,"0"0"0,0-2 0,0 3 0,0 2 0,5 1 0,1 2 0,3 1 0,1 3 0,2 4 0,2 0 0,1 0 0,-2 4 0,3 4 0,1 3 0,2 2 0,-3 0 0,-1 0 0,-1 3 0,-2 3 0,-2 0 0,-1 0 0,-3 2 0,-2 1 0,-3 0 0,-1 2 0,-1 2 0,-3 2 0,-2-4 0,-7 3 0,-3-4 0,-2-1 0,2-5 0,1 1 0,0-5 0,-1-2 0,4-8 0,-5 5 0,0-4 0,-1-1 0,3 0 0,1-3 0,1-1 0,0-2 0,0-2 0,4-5 0,-1 0 0,0 1 0,4-2 0,1-1 0,0-1 0,3 1 0,1 2 0,1 0 0,0 0 0,0 1 0,4-2 0,3 0 0,1-1 0,2 1 0,1 2 0,2-4 0,2 2 0,0 2 0,3 2 0,-3 2 0,1-1 0,0 1 0,1 2 0,4-2 0,-1 0 0,-2 3 0,1 1 0,2 1 0,2 0 0,-2 0 0,0 0 0,-2 0 0,0 4 0,1 2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31.855"/>
    </inkml:context>
    <inkml:brush xml:id="br0">
      <inkml:brushProperty name="width" value="0.04286" units="cm"/>
      <inkml:brushProperty name="height" value="0.04286" units="cm"/>
    </inkml:brush>
  </inkml:definitions>
  <inkml:trace contextRef="#ctx0" brushRef="#br0">117 223 12287,'10'0'0,"-1"-1"0,1-2 0,1-2 0,-1-2 0,2 0 0,0 0 0,-7 0 0,5-1 0,-1-3 0,-1 0 0,2 1 0,-2-1 0,0-1 0,-2-1 0,-3-1 0,0 2 0,-2 0 0,-1 0 0,0 1 0,0 1 0,-1 2 0,-2 1 0,-4-1 0,-5 2 0,-1 1 0,2 2 0,-3 2 0,0 1 0,0 0 0,0 0 0,-2 2 0,2 3 0,0 6 0,0 3 0,-2 0 0,3 4 0,0 4 0,-1 1 0,4 3 0,0 3 0,2-1 0,1-2 0,2-2 0,2-2 0,2-1 0,1-2 0,1-3 0,2-6 0,4 0 0,1-5 0,-1-2 0,-1-3 0,2 0 0,0 0 0,3-1 0,1-3 0,1-2 0,-1-3 0,-2-1 0,0-2 0,1-1 0,2 1 0,-3-2 0,3 0 0,-2-1 0,-1-2 0,-4 2 0,0 0 0,1 0 0,-2 0 0,3 3 0,-5-1 0,-1 2 0,-1 2 0,-1 3 0,0 3 0,0 6 0,0 4 0,0 5 0,0 2 0,0 1 0,0 1 0,0 2 0,0-1 0,0-1 0,0-3 0,0 3 0,0 0 0,0-1 0,4-1 0,2-4 0,0 0 0,1-1 0,-1 0 0,4-3 0,0-2 0,-1-3 0,1-1 0,1-1 0,1-3 0,-1 2 0,2-4 0,-2-3 0,-2-3 0,1 2 0,-1-3 0,-2 2 0,0 1 0,-4 2 0,2 0 0,0 2 0,-1 0 0,-1 0 0,-2 3 0,2 6 0,-2 3 0,-1 3 0,0 1 0,0-1 0,0 1 0,2 0 0,1-1 0,-1-2 0,4-2 0,2-1 0,0-1 0,2-7 0,0-2 0,-4 0 0,0 0 0,-1-1 0,0-2 0,-3-1 0,2 1 0,-3-1 0,-1 0 0,-1 2 0,-3 1 0,-2 4 0,1-1 0,-2 1 0,0 0 0,-2 2 0,-1 2 0,1 2 0,-1 1 0,0 1 0,1 1 0,0 1 0,2 0 0,0 0 0,1 2 0,-4 0 0,0 1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32.299"/>
    </inkml:context>
    <inkml:brush xml:id="br0">
      <inkml:brushProperty name="width" value="0.04286" units="cm"/>
      <inkml:brushProperty name="height" value="0.04286" units="cm"/>
    </inkml:brush>
  </inkml:definitions>
  <inkml:trace contextRef="#ctx0" brushRef="#br0">39 10 12287,'-10'0'0,"0"0"0,1 0 0,3 0 0,2 0 0,5 0 0,2 0 0,4 0 0,5 3 0,2 0 0,1-1 0,2 0 0,5-2 0,4 0 0,3 0 0,3 0 0,4 0 0,3 0 0,3 0 0,2 0 0,-4-4 0,8 1 0,0 0 0,-1-1 0,-5 2 0,-3-1 0,0 2 0,-2 1 0,-8 0 0,-3 0 0,-2 0 0,-2 0 0,-11 1 0,4 1 0,-2 2 0,-5 0 0,-5-1 0,-3-2 0,-3 2 0,-4-1 0,-1-2 0,-6-5 0,-1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32.784"/>
    </inkml:context>
    <inkml:brush xml:id="br0">
      <inkml:brushProperty name="width" value="0.04286" units="cm"/>
      <inkml:brushProperty name="height" value="0.04286" units="cm"/>
    </inkml:brush>
  </inkml:definitions>
  <inkml:trace contextRef="#ctx0" brushRef="#br0">107 49 12287,'0'-6'0,"0"-1"0,0 1 0,0-4 0,0 4 0,0-1 0,4 5 0,4-1 0,3 2 0,1 1 0,4 1 0,1 2 0,2 3 0,0 4 0,0 3 0,1 2 0,-1 0 0,-3 3 0,-1-2 0,-1 4 0,-2 2 0,-6-1 0,-2 1 0,-4 0 0,-4 0 0,-1-1 0,-6 1 0,-2-1 0,-3-2 0,-2 0 0,-1 0 0,-1-3 0,1-4 0,0-2 0,-1-3 0,1-3 0,0 0 0,-1-3 0,2 2 0,1-3 0,1-3 0,4-2 0,-1-5 0,2 1 0,2-1 0,2-1 0,2-1 0,1-1 0,1 2 0,2 0 0,2 1 0,3 1 0,2-1 0,3 0 0,1 1 0,3-1 0,3 0 0,0 1 0,0 0 0,1 2 0,1 0 0,1 2 0,1-3 0,-1 3 0,0 1 0,1-1 0,-2 3 0,-1-2 0,-1-2 0,0 0 0,4-4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33.284"/>
    </inkml:context>
    <inkml:brush xml:id="br0">
      <inkml:brushProperty name="width" value="0.04286" units="cm"/>
      <inkml:brushProperty name="height" value="0.04286" units="cm"/>
    </inkml:brush>
  </inkml:definitions>
  <inkml:trace contextRef="#ctx0" brushRef="#br0">1 29 12287,'0'10'0,"0"3"0,0-1 0,0 4 0,0 1 0,0 2 0,1 1 0,1 0 0,2 1 0,1-3 0,1-1 0,1 2 0,0-3 0,0-3 0,-1-6 0,0-2 0,2 0 0,-1-3 0,1-6 0,-2-5 0,2-3 0,-3-2 0,0 1 0,1-3 0,-1-2 0,-2 2 0,3 1 0,-2 1 0,-2 2 0,0 1 0,0 2 0,2-1 0,0 1 0,-1 3 0,-2 6 0,2 6 0,0 4 0,0 3 0,-1-1 0,3 3 0,1 0 0,-1 0 0,-2-2 0,4 2 0,-1-1 0,0-2 0,1-2 0,-3-1 0,2-3 0,-3-1 0,3-6 0,2-3 0,-3-2 0,1-7 0,-1-3 0,0-2 0,-1 2 0,1-1 0,0 0 0,1-1 0,-4-1 0,1 0 0,-1 2 0,1 1 0,-1 6 0,1-1 0,-1-1 0,1 1 0,-2 4 0,2 0 0,-2 5 0,3-1 0,0 5 0,1 1 0,-2 5 0,0-2 0,2 3 0,0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33.519"/>
    </inkml:context>
    <inkml:brush xml:id="br0">
      <inkml:brushProperty name="width" value="0.04286" units="cm"/>
      <inkml:brushProperty name="height" value="0.04286" units="cm"/>
    </inkml:brush>
  </inkml:definitions>
  <inkml:trace contextRef="#ctx0" brushRef="#br0">1 0 12287,'0'7'0,"0"-1"0,0 2 0,0-3 0,0 3 0,0 1 0,0 3 0,0 5 0,0-1 0,0 4 0,0 2 0,0-1 0,0 0 0,0-3 0,0-2 0,0-1 0,0 2 0,0-5 0,4-5 0,1-7 0,5-5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8:14.718"/>
    </inkml:context>
    <inkml:brush xml:id="br0">
      <inkml:brushProperty name="width" value="0.04286" units="cm"/>
      <inkml:brushProperty name="height" value="0.04286" units="cm"/>
    </inkml:brush>
  </inkml:definitions>
  <inkml:trace contextRef="#ctx0" brushRef="#br0">15 94 12287,'-3'-5'0,"1"0"0,-1 3 0,1-3 0,0 0 0,-1 1 0,3-1 0,0 2 0,0-1 0,0-1 0,1-2 0,2-1 0,1 4 0,3 1 0,0 0 0,0-2 0,3 2 0,-1 0 0,1 0 0,0 1 0,-1-1 0,2 1 0,1 0 0,-1 0 0,-2 1 0,3 1 0,-2 1 0,-1 2 0,0-2 0,-1 4 0,2 1 0,-1 0 0,-1 1 0,-1 1 0,-1 1 0,-1 1 0,2 2 0,-3 0 0,0 0 0,1 0 0,-3 0 0,0 3 0,-1 1 0,-1 1 0,0 0 0,0-1 0,-1 1 0,-1-1 0,0-1 0,-3-1 0,0-1 0,-2 2 0,3-5 0,-1 4 0,-1-3 0,0-2 0,-1 0 0,-1 0 0,1 0 0,0 1 0,0-4 0,0-1 0,-1-2 0,1-3 0,0 0 0,2 0 0,0 0 0,0 0 0,-2 0 0,0-1 0,0-1 0,0-1 0,0-3 0,2 1 0,0 0 0,1 1 0,-2-1 0,2-1 0,1 0 0,1-1 0,2 0 0,0-1 0,0 1 0,0 0 0,0 0 0,1-1 0,1 1 0,0 1 0,2 0 0,2 1 0,0 0 0,2 1 0,1 0 0,1 0 0,-1 0 0,1 1 0,0-1 0,-1 1 0,2 2 0,-3 0 0,4 1 0,0 0 0,3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3:44.802"/>
    </inkml:context>
    <inkml:brush xml:id="br0">
      <inkml:brushProperty name="width" value="0.04286" units="cm"/>
      <inkml:brushProperty name="height" value="0.04286" units="cm"/>
    </inkml:brush>
  </inkml:definitions>
  <inkml:trace contextRef="#ctx0" brushRef="#br0">1 11 12287,'0'-10'0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46:17.737"/>
    </inkml:context>
    <inkml:brush xml:id="br0">
      <inkml:brushProperty name="width" value="0.04286" units="cm"/>
      <inkml:brushProperty name="height" value="0.04286" units="cm"/>
      <inkml:brushProperty name="color" value="#FFC114"/>
    </inkml:brush>
  </inkml:definitions>
  <inkml:trace contextRef="#ctx0" brushRef="#br0">84 32 12287,'-6'-5'0,"1"3"0,1-5 0,3 5 0,-7-4 0,4 2 0,1 3 0,3-4 0,0 5 0,0 0 0,0 5 0,1-4 0,1 4 0,2 0 0,1-4 0,-3 3 0,1 1 0,5-4 0,-2 4 0,0 0 0,3-3 0,-2 4 0,3-2 0,-3 0 0,-2-3 0,1 1 0,0 2 0,1 0 0,4-1 0,-1 1 0,1 2 0,-1-2 0,0 2 0,1-2 0,-1-1 0,1 1 0,-1 1 0,1-1 0,-1 1 0,1 2 0,-1-2 0,1-1 0,-1 1 0,1 2 0,-1-3 0,2-1 0,2 2 0,-3-3 0,3 4 0,-2 0 0,-2-1 0,2-2 0,2 1 0,3 0 0,3-1 0,-1 4 0,-1-3 0,3-1 0,1 2 0,-4-3 0,4 4 0,-1 0 0,-2 0 0,-1-3 0,3 3 0,0-1 0,0-3 0,0 3 0,0-2 0,0 1 0,0 0 0,1 1 0,0 3 0,0-2 0,-2-1 0,-2 2 0,3-3 0,2 2 0,1 2 0,-5-2 0,0 1 0,0 1 0,1 1 0,-2-2 0,6 0 0,-3 0 0,0-1 0,-6 4 0,4-5 0,-1 2 0,-2 0 0,-2 0 0,4 3 0,0-2 0,2-1 0,-3 0 0,0 2 0,-1-1 0,0-1 0,-3-3 0,2 3 0,-1 0 0,0-2 0,4 5 0,-4-4 0,-1 1 0,3 0 0,-1-1 0,3 4 0,-1-2 0,-2-1 0,0-1 0,-1 2 0,2-1 0,0 1 0,1-2 0,-5 1 0,4 0 0,0-1 0,-3 2 0,1-4 0,-2 2 0,2 2 0,-2-2 0,2 0 0,-1 0 0,1 0 0,-3-3 0,3 3 0,-1 0 0,1 0 0,-2-3 0,2 3 0,-1-1 0,0-3 0,-4 3 0,1-1 0,-1 1 0,1-1 0,0 1 0,2-1 0,2 3 0,-6-3 0,2 0 0,0-2 0,-1 2 0,1-3 0,0 3 0,-2 0 0,-1-1 0,0 1 0,3-3 0,1 2 0,-1-1 0,1 1 0,-1-2 0,-3 0 0,0 3 0,0-3 0,4 3 0,-6-3 0,0-1 0,-4 0 0,3 0 0,-3 0 0,5 3 0,-3 1 0,3-1 0,5-3 0,-1 4 0,0-1 0,1 0 0,-4-1 0,0 0 0,1 2 0,1-2 0,-2-1 0,0 0 0,1 3 0,-2-3 0,1 2 0,0-1 0,-1-2 0,-1 0 0,-5 0 0,0 0 0,-5 0 0,4 0 0,-4 0 0,5 0 0,0 0 0,0 0 0</inkml:trace>
  <inkml:trace contextRef="#ctx0" brushRef="#br0" timeOffset="1790">2157 733 12287,'0'-10'0,"0"-1"0,0 1 0,0-1 0,-1 2 0,-2 2 0,2 1 0,-3 3 0,3 1 0,1-5 0,0 4 0,0 0 0,0 6 0,0 0 0,1 4 0,3 1 0,-2 1 0,5 1 0,1 1 0,1-1 0,1 1 0,-2-2 0,-1-1 0,1-1 0,1 0 0,2 4 0,-1-1 0,1 1 0,-1-1 0,1 1 0,-1-4 0,1 0 0,-5-5 0,0 3 0,-1-1 0,-2-3 0,-4 4 0,-2-5 0,0 0 0,-4 0 0,-1 0 0,-1 4 0,-3 0 0,-2 2 0,2-4 0,-6 3 0,0-2 0,-2 1 0,-1 3 0,0-2 0,0-1 0,0 1 0,1 2 0,2-2 0,0-1 0,0 1 0,2-2 0,4-1 0,2 0 0,3 1 0,5 1 0,-3-5 0,5-3 0,5-2 0,1-4 0</inkml:trace>
  <inkml:trace contextRef="#ctx0" brushRef="#br0" timeOffset="3322">63 2231 12287,'-7'0'0,"0"0"0,5 0 0,-3-2 0,5-1 0,0 2 0,0-4 0,0 5 0,0 0 0,5 0 0,2 0 0,2-1 0,2-3 0,-1 3 0,1-3 0,-1 0 0,1 1 0,-1-4 0,1 3 0,-1 1 0,1-2 0,-1 3 0,1-5 0,0 0 0,3 1 0,-5 0 0,4 3 0,0-3 0,-1 0 0,3-3 0,0 2 0,2-3 0,5 0 0,1-1 0,3 0 0,1-2 0,0-1 0,-2-1 0,6 2 0,4-2 0,4-1 0,-3 2 0,5-2 0,-3-1 0,0 1 0,1-1 0,4-4 0,1 0 0,1 0 0,-4 0 0,7 0 0,0-1 0,0-3 0,-3 5 0,1-4 0,1-3 0,1-2 0,-9 1 0,7 3 0,-6 1 0,-4 5 0,-3 0 0,4-2 0,-1 0 0,-2 0 0,-4 4 0,0 0 0,3 2 0,0 3 0,-1-5 0,-2 2 0,0 0 0,-3 1 0,-2 4 0,2-7 0,-2 2 0,-2 2 0,0 1 0,-4 0 0,0 0 0,-2 3 0,-3 1 0,3-1 0,-1 0 0,0 2 0,-3 0 0,2-3 0,-1 0 0,0-1 0,0 2 0,-3 1 0,-1 1 0,0-2 0,2 4 0,0-2 0,1 0 0,-1 1 0,-6-2 0,5 4 0,-8 1 0,2 3 0,-6 0 0,-3 0 0,2 0 0,-5 0 0,-1 0 0,-2 0 0,0 0 0,-1 0 0,0-1 0,-3-3 0,1 3 0,-3-3 0,1 3 0,2 1 0,-2 0 0,1 0 0,0 0 0,-1 0 0,3 0 0,-2 0 0,1 0 0,-1 0 0,3 0 0,-3 0 0,2 0 0,2 0 0,-1 0 0,1 0 0,-1 0 0,4 1 0,0 3 0,5-2 0,-2 5 0,8-4 0,4 0 0,4-2 0,2-1 0,4 0 0,-1 0 0,0 0 0,0 0 0,1 0 0,3 0 0,0 0 0,0 0 0,-2 0 0,0 0 0,-3 0 0,-1 0 0,3 0 0,-4 0 0,0 0 0,1 0 0,-7-3 0,3-1 0,-2 2 0,-3 1 0,1 1 0,-6 0 0,0 1 0,-3 2 0,-8 3 0,1 5 0,-5 0 0,-2 3 0,2-1 0,-2 3 0,-1 1 0,1-1 0,3-3 0,-1 2 0,3-1 0,0 0 0,1 1 0,-1-2 0,1 1 0,-1-2 0,4 0 0,0-1 0,-1-1 0,4 1 0,-1-1 0,5 0 0</inkml:trace>
  <inkml:trace contextRef="#ctx0" brushRef="#br0" timeOffset="5119">32 3749 12287,'-11'0'0,"2"1"0,2 2 0,3-1 0,4 2 0,1-5 0,2-2 0,4-4 0,2-3 0,2 0 0,-1-1 0,1 1 0,4-4 0,1-1 0,3-1 0,2-3 0,-3-2 0,7-2 0,-2-2 0,2 2 0,1-4 0,6-1 0,-1-3 0,1-4 0,-1 1 0,2-4 0,1-2 0,5 0 0,-5 0 0,-1 1 0,2-1 0,1 4 0,-2 1 0,0 2 0,-3-1 0,1-4 0,-3 7 0,4-9 0,-1 3 0,-1-1 0,-5-3 0,4-1 0,-2 1 0,-1 3 0,-3 1 0,3 4 0,0 1 0,-1 1 0,1 2 0,1-1 0,-2 1 0,-1 1 0,-3 0 0,3-2 0,-3 1 0,-1 1 0,0-1 0,0-5 0,1-2 0,2-1 0,-2 7 0,3-1 0,-3 3 0,-1 2 0,-2 2 0,0 0 0,3 2 0,0 1 0,-3 3 0,-1 2 0,0-1 0,2-3 0,-3 5 0,1-6 0,0 1 0,2 0 0,-2 3 0,-1-1 0,1 0 0,-2-2 0,4 1 0,-4 0 0,1-4 0,1 1 0,-2 0 0,2 1 0,-3 0 0,0 0 0,-4 7 0,3 2 0,-1-1 0,1 1 0,-1-1 0,4 0 0,2-5 0,-4 6 0,-1 2 0,-2 1 0,-2-1 0,1 0 0,-1 1 0,1 0 0,-1 2 0,2 0 0,2-3 0,3 0 0,-5 0 0,-2 2 0,0 2 0,-1 2 0,-2-1 0,0 1 0,1-3 0,-2 2 0,1-1 0,1 1 0,-2 1 0,1 0 0,-5 3 0,6-5 0,-4 3 0,4 1 0,-2-6 0,4 5 0,-3-4 0,-1 2 0,-1-1 0,-1 4 0,-1-3 0,0 1 0,2 3 0,-2-3 0,-1-1 0,5 2 0,-4-2 0,1 3 0,1-2 0,-4 0 0,3 0 0,-2 3 0,2-2 0,-3 1 0,3 2 0,-8 0 0,-3 2 0,-3 0 0,0 1 0,0 4 0,-1-2 0,1 1 0,-1 2 0,-3-2 0,-1 1 0,0 1 0,0 1 0,-4 2 0,3-1 0,-2 1 0,1-1 0,1 1 0,-3-1 0,3 1 0,1-1 0,4-4 0,4-1 0,-1-1 0,3-3 0,2 3 0,6-6 0,4-2 0,3-4 0,0 2 0,2-1 0,2 0 0,-3 0 0,3-2 0,-1 1 0,1 1 0,-2 0 0,2-3 0,-3 2 0,0 1 0,-1 1 0,1-2 0,-1 2 0,1 2 0,-3-3 0,1 2 0,3-1 0,-1 3 0,-2-3 0,-2 1 0,1 3 0,-3 1 0,1 0 0,-1-3 0,-2 3 0,-3-4 0,0 7 0,0 1 0,0-1 0,-1 5 0,-2 2 0,2 0 0,-3 1 0,3 1 0,-3-1 0,1 1 0,1 0 0,1 3 0,-3-2 0,-1 2 0,1-2 0,-1-2 0,0 1 0,3-1 0,-3 0 0,0 1 0,-2-1 0,-4 6 0,1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46:53.522"/>
    </inkml:context>
    <inkml:brush xml:id="br0">
      <inkml:brushProperty name="width" value="0.08571" units="cm"/>
      <inkml:brushProperty name="height" value="0.08571" units="cm"/>
      <inkml:brushProperty name="color" value="#FF0066"/>
    </inkml:brush>
  </inkml:definitions>
  <inkml:trace contextRef="#ctx0" brushRef="#br0">29 355 12287,'0'14'0,"-1"0"0,-4 0 0,3 0 0,-2 0 0,2 0 0,2 1 0,0-1 0,0 0 0,2 2 0,2 2 0,-2-2 0,4 3 0,-1-3 0,0-2 0,4 0 0,-3 0 0,2 0 0,3 0 0,2 2 0,1 0 0,2 0 0,3-4 0,-4-1 0,6 3 0,-2 0 0,-1 1 0,6-6 0,-4-1 0,2 0 0,4 0 0,-4-4 0,0 4 0,1-2 0,4-2 0,-7-3 0,7-1 0,-3 0 0,-2 0 0,-4 0 0,6 0 0,0 0 0,-2 0 0,3 0 0,-6-1 0,-2-3 0,-2 0 0,0-6 0,-1 4 0,0-2 0,0-3 0,0 3 0,-1-1 0,-2-2 0,-2-2 0,1-1 0,2 0 0,-1 0 0,-1 0 0,-3 0 0,4-1 0,-3 1 0,-1 0 0,-1-2 0,-3-1 0,2-2 0,-2 2 0,3 0 0,-1-1 0,-2 0 0,-1 0 0,-2 3 0,0-1 0,0-1 0,0-2 0,0 0 0,0 5 0,0-2 0,0-3 0,-5 3 0,0-2 0,0 0 0,-1-1 0,3 4 0,-5-6 0,0 2 0,0 1 0,4-1 0,-6 5 0,-1-1 0,-1 1 0,2 0 0,1 2 0,-2 1 0,-2 1 0,4 1 0,-1-4 0,-1 2 0,-1 2 0,2 6 0,1-2 0,-2 2 0,-2-2 0,-1 3 0,0-2 0,0 1 0,0-2 0,0 3 0,-2-2 0,-1 2 0,-2 2 0,-1 0 0,2 0 0,-1 0 0,2 0 0,-3 0 0,1 0 0,2 0 0,1 0 0,0 5 0,-1 1 0,-2 0 0,2 1 0,1 2 0,2-3 0,0 1 0,0-1 0,-1 3 0,3-2 0,1-1 0,1 0 0,6 4 0,-6-4 0,-1 2 0,-1 3 0,2-3 0,1-1 0,-2 1 0,-2 0 0,4 2 0,-1 4 0,1 0 0,1 0 0,-4-5 0,4 1 0,-2 1 0,1 1 0,4 3 0,-3-1 0,0 0 0,1 0 0,3 0 0,0 0 0,2 0 0,1 1 0,-3-1 0,0 0 0,-1-5 0,5 1 0,0 1 0,6-5 0,4-1 0,-2 1 0,1-1 0,2-2 0,2-2 0,1-1 0</inkml:trace>
  <inkml:trace contextRef="#ctx0" brushRef="#br0" timeOffset="1">312 284 12287,'0'14'0,"0"-5"0,0 1 0,2 1 0,2 1 0,-2-2 0,3-1 0,-2 1 0,2-2 0,-4 4 0,5-4 0,1 0 0,-6 4 0,12-10 0,-4 3 0,-1-5 0,2-3 0,-1-4 0,-1-1 0,3-3 0,-5-6 0,2-2 0,3 2 0,-3 1 0,0 2 0,0 0 0,-1 0 0,-3 0 0,2 1 0,-1 2 0,-1 2 0,1 4 0,-5-4 0,0 5 0,2 0 0,1 8 0,1 6 0,0 2 0,-3 3 0,-1 0 0,2 3 0,2 0 0,-2 8 0,3-4 0,-2 1 0,2 1 0,-4-2 0,5 3 0,-1-2 0,0 3 0,0-6 0,-5 0 0,1-1 0,4 0 0,-4 0 0,4-5 0,-3 0 0,-2 0 0,0-4 0,-2-2 0,-3-2 0,-2-1 0,-8-5 0,1 0 0,0 0 0,0 0 0,0 1 0,0 4 0,0-3 0,-1 2 0,1-2 0,0-2 0,0 0 0,0 0 0,0 0 0,0-2 0,-1-1 0,1-2 0,5-1 0,-1 1 0,3-2 0,-3-8 0,4 6 0,7 0 0,4-2 0,1 3 0,5-2 0,-1 1 0,1 1 0,1-5 0,4 4 0,1-2 0,2 2 0,2-2 0,-4 4 0,3 1 0,2 0 0,-4-5 0,8 3 0,-4-6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46:53.528"/>
    </inkml:context>
    <inkml:brush xml:id="br0">
      <inkml:brushProperty name="width" value="0.04286" units="cm"/>
      <inkml:brushProperty name="height" value="0.04286" units="cm"/>
      <inkml:brushProperty name="color" value="#FFC114"/>
    </inkml:brush>
  </inkml:definitions>
  <inkml:trace contextRef="#ctx0" brushRef="#br0">184 31 12287,'6'0'0,"-2"0"0,1 0 0,-4 1 0,3 3 0,-4-2 0,-4 5 0,-3 1 0,-2 1 0,-1 1 0,0 0 0,0 1 0,-2 0 0,0 2 0,-3 0 0,-1 0 0,4-2 0,-2-1 0,3 0 0,0 1 0,1-1 0,0-1 0,1-1 0,1-2 0,1-2 0,5 4 0,-3-7 0,6 4 0,3-5 0,3 0 0,-1 0 0,5 0 0,3 0 0,0 0 0,0 0 0,-3 0 0,-1 0 0,2 3 0,0 1 0,2-2 0,-2-1 0,0 2 0,-2 1 0,0-1 0,0 2 0,2-4 0,-1 4 0,0-2 0,-2 0 0,-1 2 0,3-3 0,-1 2 0,-5 0 0,0-2 0,0 2 0,-4-1 0,3-3 0,-4 0 0</inkml:trace>
  <inkml:trace contextRef="#ctx0" brushRef="#br0" timeOffset="1">276 103 12287,'21'0'0,"-2"0"0,-1 0 0,-1 0 0,-2 0 0,5 0 0,-5 0 0,6 0 0,-2 0 0,0 0 0,2 0 0,-1 0 0,1 0 0,-1 0 0,2-1 0,-1-1 0,1-2 0,-3 2 0,-2 1 0,1 1 0,-2-1 0,-1-3 0,0 3 0,-3-2 0,2 1 0,-4 2 0,-3 0 0,-5 0 0,3 0 0,-14 5 0,-3 1 0</inkml:trace>
  <inkml:trace contextRef="#ctx0" brushRef="#br0" timeOffset="2">338 226 12287,'10'0'0,"0"0"0,0 0 0,0 0 0,2 0 0,1 0 0,0 0 0,3 0 0,0 0 0,0 0 0,1 0 0,3 0 0,1 0 0,-1 0 0,2 0 0,-1 0 0,1 0 0,-3 0 0,-1 0 0,2 0 0,-3 0 0,-4 0 0,-1 0 0,-2 0 0,0 0 0,0 0 0,-3 0 0,0 0 0,-5 0 0,7 0 0,-3 0 0</inkml:trace>
  <inkml:trace contextRef="#ctx0" brushRef="#br0" timeOffset="3">828 1 12287,'5'6'0,"2"1"0,-2-3 0,2 3 0,1 0 0,1 3 0,1-1 0,1-1 0,-1-2 0,0 2 0,4-2 0,-1 0 0,0-1 0,-2 1 0,-1-4 0,1 3 0,-1-2 0,0 1 0,0-1 0,-1-2 0,-2 3 0,2-3 0,-7 3 0,2-4 0,-5 2 0,-2 0 0,-4 1 0,-2 5 0,-3-1 0,0 2 0,-2 1 0,-4 0 0,1 1 0,-4-1 0,-2 0 0,1 4 0,-2-1 0,3 1 0,0 1 0,4-4 0,1 3 0,1-3 0,3-1 0,2-3 0,3 0 0,3 1 0,4-3 0,4-2 0,2-2 0,4-1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46:53.524"/>
    </inkml:context>
    <inkml:brush xml:id="br0">
      <inkml:brushProperty name="width" value="0.04286" units="cm"/>
      <inkml:brushProperty name="height" value="0.04286" units="cm"/>
      <inkml:brushProperty name="color" value="#E71224"/>
    </inkml:brush>
  </inkml:definitions>
  <inkml:trace contextRef="#ctx0" brushRef="#br0">13 462 12287,'0'7'0,"0"1"0,0 1 0,0 1 0,0 0 0,0-1 0,0 0 0,0 0 0,0-2 0,0 1 0,0 0 0,0 0 0,2-1 0,0 0 0,1-1 0,-1 0 0,1 1 0,1-1 0,1 1 0,-2-1 0,0 1 0,2-1 0,-1 0 0,0 1 0,0-1 0,0 1 0,1-3 0,-2 0 0,0 1 0,2 1 0,1 0 0,1 1 0,-1-1 0,-2 1 0,1-1 0,0 0 0,0 1 0,2-1 0,1 1 0,1-1 0,-1 0 0,-1 2 0,-1-1 0,1 2 0,2-1 0,-2 0 0,1-1 0,0 1 0,-2-1 0,1-3 0,1 2 0,1 0 0,-2 0 0,1 0 0,0 1 0,1-2 0,-2 0 0,1 0 0,-1-3 0,1 2 0,0 1 0,3-2 0,-2 0 0,1-1 0,1 0 0,0 1 0,1-2 0,0 1 0,-1 0 0,0-1 0,0-1 0,0 0 0,0 0 0,-1 0 0,1 0 0,0-1 0,1-1 0,-1 0 0,0-1 0,0-1 0,1 1 0,0-2 0,0 0 0,-1 0 0,0 0 0,-2 3 0,0-1 0,-1-1 0,0 0 0,-1 2 0,2-1 0,-2-1 0,-1 1 0,1 1 0,0-3 0,1 1 0,0 0 0,1-1 0,-2 0 0,1 0 0,0-2 0,2 3 0,-3 0 0,1-1 0,-1-1 0,-1 0 0,3-1 0,-1 0 0,0-1 0,-2 0 0,1 0 0,-1 1 0,-1 0 0,0 1 0,1 0 0,0-1 0,0 1 0,-3-1 0,3 1 0,0-1 0,0 1 0,-2-1 0,0 0 0,1-1 0,1 0 0,-2 2 0,1-2 0,0 1 0,0 0 0,0 1 0,-1-1 0,0 1 0,0 0 0,-1-1 0,-1 1 0,0-1 0,-1 1 0,2-1 0,-1-1 0,0-1 0,-2 2 0,0 0 0,0 0 0,0 1 0,0-1 0,0 1 0,0-1 0,0 0 0,0-1 0,0-2 0,0 0 0,0 1 0,0-1 0,0 0 0,0-2 0,-2 1 0,0 0 0,-2 3 0,2-2 0,0 0 0,-1 0 0,0-1 0,-1-1 0,1 1 0,0 3 0,0 0 0,-2 1 0,1-1 0,2 0 0,-3-1 0,1 3 0,0 0 0,-1-1 0,2-1 0,-2-1 0,1 1 0,-1 1 0,1 0 0,0-1 0,0 0 0,0 0 0,-2 0 0,2-1 0,-2-1 0,0 0 0,0 2 0,1 1 0,1 0 0,0 1 0,-3-1 0,1 0 0,-1-1 0,1 2 0,0-1 0,-1 0 0,1 3 0,-1-1 0,1-1 0,-1 1 0,1 1 0,0 1 0,-1-1 0,1 0 0,-1 0 0,1-1 0,0 3 0,-1 0 0,1-1 0,-1 2 0,-1-3 0,-1 1 0,-1 2 0,2-1 0,-1 1 0,1-1 0,0 1 0,1 0 0,-2 0 0,1 0 0,0-1 0,0-1 0,-2 3 0,1 0 0,1 0 0,0 0 0,0 0 0,-1 0 0,-1 0 0,1 0 0,-1 1 0,1 1 0,1 0 0,0 1 0,1-2 0,-3 1 0,0-1 0,2 2 0,-2 0 0,0 0 0,0 0 0,1 1 0,-1-2 0,-1 0 0,1 1 0,0-2 0,2 2 0,0 0 0,-1-3 0,2 3 0,-2-3 0,4 0 0,0 1 0,0 0 0,2 2 0,1-1 0,-3 0 0,0 0 0,2 2 0,-1-1 0,-1 1 0,-1 0 0,0 2 0,1 1 0,1-1 0,0-1 0,-3 0 0,1 1 0,-1-1 0,3 0 0,0 1 0,0 1 0,0-1 0,-2-2 0,3 1 0,-2-1 0,1-1 0,1 3 0,-2-2 0,0 2 0,1 1 0,-2-1 0,2 0 0,-1-1 0,2-1 0,0 1 0,-1 1 0,-1 0 0,1 0 0,2-1 0,-2-1 0,1 1 0,2 1 0,-2-2 0,0 0 0,0 1 0,1 1 0,-1 0 0,0 1 0,2-3 0,-3 0 0,2 1 0,0 1 0,-1-1 0,1 0 0,-1 1 0,0-1 0,-1 0 0,1 1 0,0 1 0,0 2 0,0-4 0,2 1 0,-2 1 0,-1 0 0,3 1 0,-2 0 0,1-1 0,0 0 0,0 0 0,1 1 0,-1 0 0,0 0 0,0-1 0,1 0 0,0 1 0,-1 1 0,0-1 0,2-1 0,0-1 0,0 0 0,0 1 0,0-1 0,0 1 0,0 0 0,3 1 0,2 0 0,2 0 0,3-1 0,3 0 0</inkml:trace>
  <inkml:trace contextRef="#ctx0" brushRef="#br0" timeOffset="1">386 346 12287,'-3'-7'0,"-2"1"0,0-1 0,1 1 0,2 0 0,1 1 0,-1 1 0,1 3 0,-1 1 0,1 1 0,2 3 0,0 2 0,1 2 0,0 0 0,-1 2 0,1 2 0,0 0 0,0 1 0,-1-1 0,0-1 0,1 0 0,1-2 0,-2 1 0,1 0 0,0 0 0,-1-4 0,1 2 0,3 0 0,-2-1 0,-1-1 0,1-2 0,-1 0 0,2-2 0,0-2 0,1 1 0,-1-3 0,-2-5 0,2 1 0,1-2 0,-2-1 0,3-1 0,-3-2 0,2 0 0,-1 2 0,-2-1 0,2-1 0,1 0 0,-2 2 0,2-1 0,-2-1 0,0 1 0,0 3 0,0 0 0,-2 2 0,1 0 0,0 1 0,-2 1 0,0 3 0,0 4 0,0 1 0,0 4 0,0 0 0,0 1 0,1 1 0,0 5 0,2 1 0,-2 3 0,0-1 0,1 6 0,1 0 0,0 1 0,-1-2 0,0 0 0,-2-1 0,0-1 0,0-1 0,0-2 0,0-3 0,0-2 0,0-6 0,0-1 0,0 0 0,0-3 0,0 1 0,-2-1 0,0-1 0,-2-2 0,-1 0 0,-1 0 0,-1 0 0,-1 0 0,-3 0 0,0 0 0,0 0 0,-2-1 0,-1-1 0,2 1 0,-2-2 0,2 1 0,1 0 0,3-2 0,0 1 0,1 0 0,0 0 0,3 0 0,0 1 0,2-2 0,-1 1 0,4-2 0,1 0 0,3 0 0,1-2 0,3 0 0,2-2 0,3-1 0,0 0 0,1 0 0,-1 0 0,1 0 0,1 1 0,2-1 0,-1 1 0,-2 1 0,-6 3 0,4 2 0,-1-1 0,-2 1 0,-1 1 0,-3-1 0,1 3 0</inkml:trace>
  <inkml:trace contextRef="#ctx0" brushRef="#br0" timeOffset="2">388 212 12287,'4'-5'0,"-1"0"0,-2 2 0,2-2 0,-1 0 0,3-3 0,-4 3 0,3 0 0,-1-1 0,-2 1 0,2 0 0,0 3 0,0-3 0,-1 3 0,-2-1 0,-1 5 0,-1 1 0,-2 3 0,-2-1 0,0 2 0,-2 0 0,0 2 0,-2 0 0,1 2 0,1-2 0,1 0 0,-1-1 0,0-1 0,1 1 0,-1 0 0,3-3 0,-1 0 0,6-4 0,0-1 0,3-4 0,5-2 0,0 0 0,-3 0 0,0 3 0,1-1 0,1-2 0,-2 1 0,0 1 0,0 0 0,-1-1 0,3 3 0,-1-3 0,0-1 0,1 1 0,-1 0 0,-1 0 0,1 1 0,-1-1 0,0 3 0,-3-2 0,4-1 0,-5 2 0,3 3 0,-4 0 0,0 0 0,0 3 0,0 2 0,0 0 0,1-1 0,0 0 0,2 1 0,2 0 0,-1 2 0,-1-1 0,0-1 0,3-1 0,-1 2 0,0-1 0,0 1 0,-2-1 0,1 0 0,-1 1 0,3-2 0,-3 0 0,1 0 0,-2-2 0,1-2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47:05.749"/>
    </inkml:context>
    <inkml:brush xml:id="br0">
      <inkml:brushProperty name="width" value="0.04286" units="cm"/>
      <inkml:brushProperty name="height" value="0.04286" units="cm"/>
      <inkml:brushProperty name="color" value="#E71224"/>
    </inkml:brush>
  </inkml:definitions>
  <inkml:trace contextRef="#ctx0" brushRef="#br0">1 121 12287,'0'10'0,"0"-4"0,0 0 0,0-3 0,0-1 0,0 2 0,0-4 0,0-1 0,0-2 0,0-4 0,0-3 0,1 0 0,1-2 0,2-2 0,-1 6 0,-3-2 0,0 0 0,0 1 0,2-2 0,0 1 0,1 0 0,1 3 0,-4 0 0,0 3 0,0-3 0,0 6 0,0 1 0,0 6 0,0 3 0,0 6 0,0 1 0,0 1 0,0-3 0,0-1 0,0-1 0,0 2 0,0 0 0,0-3 0,0-1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47:07.149"/>
    </inkml:context>
    <inkml:brush xml:id="br0">
      <inkml:brushProperty name="width" value="0.04286" units="cm"/>
      <inkml:brushProperty name="height" value="0.04286" units="cm"/>
      <inkml:brushProperty name="color" value="#E71224"/>
    </inkml:brush>
  </inkml:definitions>
  <inkml:trace contextRef="#ctx0" brushRef="#br0">43 157 12287,'0'-5'0,"0"0"0,0 5 0,0 0 0,4 0 0,-3 0 0,4 0 0,-4 0 0,3 0 0,-3 0 0,4-5 0,-5 0 0</inkml:trace>
  <inkml:trace contextRef="#ctx0" brushRef="#br0" timeOffset="274">64 147 12287,'5'0'0,"5"0"0,-3 0 0,-1 0 0,0 0 0,-2 0 0,3 0 0,-4 0 0,4 0 0,-3 0 0,3 0 0,-5 1 0,2 3 0,-3-3 0,4 3 0,0-4 0</inkml:trace>
  <inkml:trace contextRef="#ctx0" brushRef="#br0" timeOffset="925">22 11 12287,'7'0'0,"0"0"0,-4-1 0,4-3 0,-3 3 0,3-2 0,-4 1 0,4 2 0,-3 0 0,3 0 0,-4 0 0,4 0 0,-3 4 0,1 1 0,0 0 0,0-2 0,-3 1 0,1 1 0,1-3 0,-4 5 0,1-3 0,3 3 0,-3 0 0,2 3 0,-3 1 0,-2-1 0,-2 1 0,-3-4 0,3-2 0,-1 1 0,0 0 0,-3 1 0,1 4 0,-2-2 0,-1-1 0,-1-1 0,4-5 0,0 2 0,0 0 0,-3 0 0,4-1 0,-3-3 0,7 0 0,-2-1 0,4-2 0,0 2 0,0-4 0,4 5 0,2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47:16.049"/>
    </inkml:context>
    <inkml:brush xml:id="br0">
      <inkml:brushProperty name="width" value="0.08571" units="cm"/>
      <inkml:brushProperty name="height" value="0.08571" units="cm"/>
      <inkml:brushProperty name="color" value="#FF0066"/>
    </inkml:brush>
  </inkml:definitions>
  <inkml:trace contextRef="#ctx0" brushRef="#br0">13 97 12287,'-4'0'0,"0"0"0,2 0 0,0 0 0,2 3 0,0 1 0,0 2 0,0-2 0,0 0 0,0 1 0,0 1 0,0 1 0,2-3 0,0 0 0,0-2 0,-2-5 0,0-3 0,0-1 0,0-2 0,0-1 0,0 1 0,0 0 0,0-2 0,0 3 0,0-1 0,0 0 0,0 2 0,0-2 0,0 2 0,0 1 0,0-1 0,0 1 0,0-1 0,0 4 0,0 0 0,0 8 0,0 1 0,0 0 0,0-2 0,0 1 0,0 1 0,0 0 0,0 1 0,0-1 0,0 1 0,0-1 0,3 0 0,0 1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47:17.525"/>
    </inkml:context>
    <inkml:brush xml:id="br0">
      <inkml:brushProperty name="width" value="0.08571" units="cm"/>
      <inkml:brushProperty name="height" value="0.08571" units="cm"/>
      <inkml:brushProperty name="color" value="#FF0066"/>
    </inkml:brush>
  </inkml:definitions>
  <inkml:trace contextRef="#ctx0" brushRef="#br0">1 13 12287,'0'4'0,"2"-4"0,3-2 0,-2-1 0,2 2 0,0-1 0,-2 0 0,1 1 0,-1-1 0,1 0 0,-2 0 0,2 2 0,1 0 0,-1 0 0,0 0 0,1 0 0,-1 0 0,0 0 0,-2 0 0,2 0 0,-2 1 0,0 1 0,-1 2 0,-1 2 0,0 0 0,0 1 0,-3-1 0,1 1 0,1-1 0,-2-2 0,0 1 0,0 0 0,1-2 0,-1 1 0,1-1 0,0 1 0,-1-1 0,0 0 0,0-1 0,1 1 0,0-1 0,-1-1 0,1 1 0,1 1 0,-3-1 0,2 0 0,-1-2 0,6 3 0,-1-2 0,2 1 0,-3-1 0,2 0 0,-3 1 0,0-2 0,0 3 0,3-3 0,-2 0 0,4 0 0,-4 1 0,2 0 0,0 2 0,-2-1 0,3-2 0,-1 0 0,1 0 0,1 0 0,-2 0 0,2 0 0,-1 0 0,2 0 0,-1 0 0,-1 0 0,0 3 0,3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9T03:47:33.574"/>
    </inkml:context>
    <inkml:brush xml:id="br0">
      <inkml:brushProperty name="width" value="0.025" units="cm"/>
      <inkml:brushProperty name="height" value="0.15" units="cm"/>
      <inkml:brushProperty name="color" value="#A9A9A9"/>
      <inkml:brushProperty name="inkEffects" value="pencil"/>
    </inkml:brush>
  </inkml:definitions>
  <inkml:trace contextRef="#ctx0" brushRef="#br0">1 1 16383 150000 60001,'0'11'0'0'0,"0"-4"0"0"0,0 0 0 0 0,1-4 0 0 0,3 4 0 0 0,-2-4 0 0 0,4 1 0 0 0,-1 1 0 0 0,-1-4 0 0 0,0 3 0 0 0,-2-2 0 0 0,5 2 0 0 0,-3-3 0 0 0,3 3 0 0 0,-4 0 0 0 0,5 0 0 0 0,-5 1 0 0 0,4-3 0 0 0,1 1 0 0 0,-2 2 0 0 0,1-1 0 0 0,-3-3 0 0 0,3 2 0 0 0,-5 0 0 0 0,3-1 0 0 0,0 2 0 0 0,-3-1 0 0 0,4-2 0 0 0,-1 3 0 0 0,3-3 0 0 0,-6 4 0 0 0,5-5 0 0 0,-3 3 0 0 0,3 1 0 0 0,-5-1 0 0 0,3-1 0 0 0,-4 0 0 0 0,3 2 0 0 0,-3-1 0 0 0,4-3 0 0 0,-4 1 0 0 0,3 3 0 0 0,-3-3 0 0 0,3 5 0 0 0,-4-3 0 0 0,0-1 0 0 0,5 7 0 0 0,1-3 0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9T03:47:34"/>
    </inkml:context>
    <inkml:brush xml:id="br0">
      <inkml:brushProperty name="width" value="0.025" units="cm"/>
      <inkml:brushProperty name="height" value="0.15" units="cm"/>
      <inkml:brushProperty name="color" value="#A9A9A9"/>
      <inkml:brushProperty name="inkEffects" value="pencil"/>
    </inkml:brush>
  </inkml:definitions>
  <inkml:trace contextRef="#ctx0" brushRef="#br0">0 0 16383 150000 60001,'6'5'0'0'0,"0"-4"0"0"0,-4 4 0 0 0,2 0 0 0 0,3-3 0 0 0,-2 4 0 0 0,1-1 0 0 0,-4-1 0 0 0,3-1 0 0 0,-2 1 0 0 0,1 2 0 0 0,0-3 0 0 0,-1 1 0 0 0,0 1 0 0 0,4-3 0 0 0,-2 4 0 0 0,1-1 0 0 0,-4 0 0 0 0,3-3 0 0 0,0 2 0 0 0,-3 3 0 0 0,5-4 0 0 0,-4 2 0 0 0,0-1 0 0 0,3-3 0 0 0,-5 8 0 0 0,7-6 0 0 0,-4 4 0 0 0,1-4 0 0 0,-2 4 0 0 0,-2-4 0 0 0,4 6 0 0 0,-5-3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3:44.924"/>
    </inkml:context>
    <inkml:brush xml:id="br0">
      <inkml:brushProperty name="width" value="0.04286" units="cm"/>
      <inkml:brushProperty name="height" value="0.04286" units="cm"/>
    </inkml:brush>
  </inkml:definitions>
  <inkml:trace contextRef="#ctx0" brushRef="#br0">21 1 12287,'0'17'0,"0"0"0,0 2 0,0 1 0,0 1 0,0 0 0,-1 1 0,-3 2 0,3-2 0,-2 3 0,-3 1 0,0 1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9T03:47:34.261"/>
    </inkml:context>
    <inkml:brush xml:id="br0">
      <inkml:brushProperty name="width" value="0.025" units="cm"/>
      <inkml:brushProperty name="height" value="0.15" units="cm"/>
      <inkml:brushProperty name="color" value="#A9A9A9"/>
      <inkml:brushProperty name="inkEffects" value="pencil"/>
    </inkml:brush>
  </inkml:definitions>
  <inkml:trace contextRef="#ctx0" brushRef="#br0">1 0 16383 150000 60001,'5'5'0'0'0,"4"-3"0"0"0,-5 5 0 0 0,2 2 0 0 0,1 0 0 0 0,4 2 0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9T03:47:34.518"/>
    </inkml:context>
    <inkml:brush xml:id="br0">
      <inkml:brushProperty name="width" value="0.025" units="cm"/>
      <inkml:brushProperty name="height" value="0.15" units="cm"/>
      <inkml:brushProperty name="color" value="#A9A9A9"/>
      <inkml:brushProperty name="inkEffects" value="pencil"/>
    </inkml:brush>
  </inkml:definitions>
  <inkml:trace contextRef="#ctx0" brushRef="#br0">1 0 16383 150000 60001,'7'5'0'0'0,"0"2"0"0"0,-5-2 0 0 0,6 4 0 0 0,-3-1 0 0 0,0 1 0 0 0,0 2 0 0 0,3-1 0 0 0,-2 1 0 0 0,4-1 0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9T03:47:34.776"/>
    </inkml:context>
    <inkml:brush xml:id="br0">
      <inkml:brushProperty name="width" value="0.025" units="cm"/>
      <inkml:brushProperty name="height" value="0.15" units="cm"/>
      <inkml:brushProperty name="color" value="#A9A9A9"/>
      <inkml:brushProperty name="inkEffects" value="pencil"/>
    </inkml:brush>
  </inkml:definitions>
  <inkml:trace contextRef="#ctx0" brushRef="#br0">0 0 16383 150000 60001,'10'7'0'0'0,"-2"-1"0"0"0,-2 0 0 0 0,-1 0 0 0 0,2-3 0 0 0,-3 3 0 0 0,2 0 0 0 0,3 0 0 0 0,0 2 0 0 0,2 2 0 0 0,-1 0 0 0 0,1 1 0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9T03:47:35.039"/>
    </inkml:context>
    <inkml:brush xml:id="br0">
      <inkml:brushProperty name="width" value="0.025" units="cm"/>
      <inkml:brushProperty name="height" value="0.15" units="cm"/>
      <inkml:brushProperty name="color" value="#A9A9A9"/>
      <inkml:brushProperty name="inkEffects" value="pencil"/>
    </inkml:brush>
  </inkml:definitions>
  <inkml:trace contextRef="#ctx0" brushRef="#br0">0 0 16383 150000 60001,'11'5'0'0'0,"0"1"0"0"0,-2 4 0 0 0,-1 1 0 0 0,-1-1 0 0 0,0-2 0 0 0,3-1 0 0 0,-2 0 0 0 0,-1-1 0 0 0,0 2 0 0 0,4-3 0 0 0,0 1 0 0 0,-1-1 0 0 0,1 4 0 0 0,-1-2 0 0 0,-4 0 0 0 0,-1 3 0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9T03:47:35.302"/>
    </inkml:context>
    <inkml:brush xml:id="br0">
      <inkml:brushProperty name="width" value="0.025" units="cm"/>
      <inkml:brushProperty name="height" value="0.15" units="cm"/>
      <inkml:brushProperty name="color" value="#A9A9A9"/>
      <inkml:brushProperty name="inkEffects" value="pencil"/>
    </inkml:brush>
  </inkml:definitions>
  <inkml:trace contextRef="#ctx0" brushRef="#br0">0 1 16383 150000 60001,'11'5'0'0'0,"-4"4"0"0"0,-1-5 0 0 0,-2 2 0 0 0,5-3 0 0 0,-3 1 0 0 0,1 0 0 0 0,0-1 0 0 0,-4 2 0 0 0,4-1 0 0 0,2 3 0 0 0,-3-2 0 0 0,-1-1 0 0 0,0 1 0 0 0,2-3 0 0 0,-3 5 0 0 0,4 0 0 0 0,-2 4 0 0 0</inkml:trace>
  <inkml:trace contextRef="#ctx0" brushRef="#br0" timeOffset="243">255 224 16383 150000 60001,'5'10'0'0'0,"-3"0"0"0"0,5-3 0 0 0,-3-1 0 0 0,3-3 0 0 0,0 2 0 0 0,3 3 0 0 0,1-1 0 0 0,-4-3 0 0 0,0 2 0 0 0,2-2 0 0 0,-4 1 0 0 0,3-1 0 0 0,-1 2 0 0 0,3 4 0 0 0</inkml:trace>
  <inkml:trace contextRef="#ctx0" brushRef="#br0" timeOffset="500">425 415 16383 150000 60001,'5'9'0'0'0,"1"-1"0"0"0,-1-1 0 0 0,5 1 0 0 0,-3 2 0 0 0,2 1 0 0 0,2-1 0 0 0</inkml:trace>
  <inkml:trace contextRef="#ctx0" brushRef="#br0" timeOffset="768">244 468 16383 150000 60001,'5'-6'0'0'0,"2"2"0"0"0,3 7 0 0 0,0 1 0 0 0,1 1 0 0 0,1 1 0 0 0,2 0 0 0 0,-2-2 0 0 0,2 3 0 0 0,2-4 0 0 0,1 4 0 0 0,1 0 0 0 0,-1-1 0 0 0,-3 4 0 0 0,3-4 0 0 0,-1 1 0 0 0,1 0 0 0 0,-6-4 0 0 0,2 3 0 0 0,0-1 0 0 0,-4 2 0 0 0,-2-4 0 0 0,-5 1 0 0 0,2-4 0 0 0,-8 0 0 0 0,3-1 0 0 0,-3-3 0 0 0,-1-3 0 0 0,4 1 0 0 0,-3-1 0 0 0,3-1 0 0 0,1-1 0 0 0,-4 0 0 0 0,1 0 0 0 0,0-3 0 0 0,2 0 0 0 0,-2-1 0 0 0,-1 0 0 0 0,1-2 0 0 0,-2-2 0 0 0,4 4 0 0 0,-3-1 0 0 0,3 2 0 0 0,1 2 0 0 0,0-1 0 0-1,-4 1 0 0 1,1-1 0 0 0,1 0 0 0 0,0 1 0 0 0,2-1 0 0 1,0 1 0 0-1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9T03:47:37.260"/>
    </inkml:context>
    <inkml:brush xml:id="br0">
      <inkml:brushProperty name="width" value="0.025" units="cm"/>
      <inkml:brushProperty name="height" value="0.15" units="cm"/>
      <inkml:brushProperty name="color" value="#A9A9A9"/>
      <inkml:brushProperty name="inkEffects" value="pencil"/>
    </inkml:brush>
  </inkml:definitions>
  <inkml:trace contextRef="#ctx0" brushRef="#br0">0 11 16383 150000 60001,'1'-6'0'0'0,"3"3"0"0"0,2 2 0 0 0,4 1 0 0 0,1 0 0 0 0,0 0 0 0 0,-1 4 0 0 0,1 2 0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9T03:47:37.512"/>
    </inkml:context>
    <inkml:brush xml:id="br0">
      <inkml:brushProperty name="width" value="0.025" units="cm"/>
      <inkml:brushProperty name="height" value="0.15" units="cm"/>
      <inkml:brushProperty name="color" value="#A9A9A9"/>
      <inkml:brushProperty name="inkEffects" value="pencil"/>
    </inkml:brush>
  </inkml:definitions>
  <inkml:trace contextRef="#ctx0" brushRef="#br0">1 75 16383 150000 60001,'11'1'0'0'0,"4"2"0"0"0,-7-1 0 0 0,2 1 0 0 0,0-2 0 0 0,-1-1 0 0 0,2 0 0 0 0,0 0 0 0 0,-1 1 0 0 0,1 2 0 0 0,-1 0 0 0 0,1 0 0 0 0,1-2 0 0 0,2-1 0 0 0,4 0 0 0 0,-3 0 0 0 0,-1 0 0 0 0,-2 0 0 0 0,3 0 0 0 0,2 0 0 0 0</inkml:trace>
  <inkml:trace contextRef="#ctx0" brushRef="#br0" timeOffset="284">415 85 16383 150000 60001,'10'0'0'0'0,"1"0"0"0"0,0 0 0 0 0,-1 0 0 0 0,1 0 0 0 0,-1 0 0 0 0,1 0 0 0 0,0 0 0 0 0,-1 1 0 0 0,1 3 0 0 0,0-3 0 0 0,-1 3 0 0 0,1-3 0 0 0,-1-1 0 0 0</inkml:trace>
  <inkml:trace contextRef="#ctx0" brushRef="#br0" timeOffset="548">776 85 16383 150000 60001,'10'1'0'0'0,"1"3"0"0"0,0-3 0 0 0,-1 3 0 0 0,1-3 0 0 0,0-1 0 0 0,-1 0 0 0 0,1 0 0 0 0,-1 0 0 0 0,-3 0 0 0 0,1 0 0 0 0,0 0 0 0 0,1 0 0 0 0,2 0 0 0 0,0 0 0 0 0</inkml:trace>
  <inkml:trace contextRef="#ctx0" brushRef="#br0" timeOffset="803">1084 85 16383 150000 60001,'10'0'0'0'0,"1"0"0"0"0,0 1 0 0 0,-1 2 0 0-1,1 0 0 0 1,0 0 0 0 0,-1-2 0 0 0,1-1 0 0 0,-1 0 0 0 1,1 0 0 0-1,0 0 0 0 0,-4 0 0 0 0,0 0 0 0 0,1 0 0 0 0,1 0 0 0 0,2 5 0 0 0,0 0 0 0 0</inkml:trace>
  <inkml:trace contextRef="#ctx0" brushRef="#br0" timeOffset="1055">1371 96 16383 150000 60001,'10'0'0'0'0,"-3"0"0"0"0,0 0 0 0 0,2 0 0 0 0,-3 0 0 0 0,1 0 0 0 0,0 0 0 0 0,3 0 0 0 0,1 0 0 0 0,-4 0 0 0 0,0 0 0 0 0,1 0 0 0 0,-2 0 0 0 0,1 0 0 0 0,0 5 0 0 0,4 0 0 0 0</inkml:trace>
  <inkml:trace contextRef="#ctx0" brushRef="#br0" timeOffset="1316">1339 0 16383 150000 60001,'1'6'0'0'0,"2"-2"0"0"0,3-2 0 0 0,5 0 0 0 0,0 2 0 0 0,-4 0 0 0 0,0-3 0 0 0,1 1 0 0 0,1 2 0 0 0,2 0 0 0 0,0-1 0 0 0,-1 0 0 0 0,1 0 0 0 0,0 1 0 0 0,-1 0 0 0 0,1-1 0 0 0,-1 2 0 0 0,1-4 0 0 0,0 4 0 0 0,-1 0 0 0 0,1-4 0 0 0,-2 4 0 0 0,-2-1 0 0 0,-1-2 0 0 0,-2 1 0 0 0,-3-2 0 0 0,3-1 0 0 0,-7 1 0 0 0,-2 2 0 0 0,0 0 0 0 0,2 1 0 0 0,-6 1 0 0 0,3 0 0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9T03:47:40.891"/>
    </inkml:context>
    <inkml:brush xml:id="br0">
      <inkml:brushProperty name="width" value="0.025" units="cm"/>
      <inkml:brushProperty name="height" value="0.15" units="cm"/>
      <inkml:brushProperty name="color" value="#A9A9A9"/>
      <inkml:brushProperty name="inkEffects" value="pencil"/>
    </inkml:brush>
  </inkml:definitions>
  <inkml:trace contextRef="#ctx0" brushRef="#br0">0 107 16383 150000 60001,'11'-4'0'0'0,"-1"1"0"0"0,2-2 0 0 0,1 2 0 0 0,1-3 0 0 0,-1 0 0 0 0,3-4 0 0 0,-2 4 0 0 0,0-1 0 0 0,1 0 0 0 0,-3 4 0 0 0,2-3 0 0 0,-2 0 0 0 0,-1 0 0 0 0,-4 2 0 0 0,0-1 0 0 0,1 0 0 0 0,-3 0 0 0 0,-2 2 0 0 0,-2 1 0 0 0,-1-2 0 0 0,0 4 0 0 0,0 0 0 0 0,-4 0 0 0 0,3 0 0 0 0,-4 0 0 0 0,5 0 0 0 0,0 1 0 0 0,0 2 0 0 0,0-1 0 0 0,0 2 0 0 0,0-4 0 0 0,0 0 0 0 0,-5 0 0 0 0,-1 2 0 0 0,-4 0 0 0 0,-1 1 0 0 0,4 2 0 0 0,0-3 0 0 0,-1 2 0 0 0,-1 1 0 0 0,1-3 0 0 0,1 2 0 0 0,-1-2 0 0 0,3-1 0 0 0,-4 4 0 0 0,3 1 0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9T03:47:41.525"/>
    </inkml:context>
    <inkml:brush xml:id="br0">
      <inkml:brushProperty name="width" value="0.025" units="cm"/>
      <inkml:brushProperty name="height" value="0.15" units="cm"/>
      <inkml:brushProperty name="color" value="#A9A9A9"/>
      <inkml:brushProperty name="inkEffects" value="pencil"/>
    </inkml:brush>
  </inkml:definitions>
  <inkml:trace contextRef="#ctx0" brushRef="#br0">0 117 16383 150000 60001,'5'-7'0'0'0,"2"0"0"0"0,-1 3 0 0 0,1-2 0 0 0,1 0 0 0 0,1 0 0 0 0,2 1 0 0 0,1-4 0 0 0,1 2 0 0 0,1-1 0 0 0,4 0 0 0 0,-3-1 0 0 0,2 2 0 0 0,1-1 0 0 0,3-1 0 0 0,0-2 0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9T03:47:41.810"/>
    </inkml:context>
    <inkml:brush xml:id="br0">
      <inkml:brushProperty name="width" value="0.025" units="cm"/>
      <inkml:brushProperty name="height" value="0.15" units="cm"/>
      <inkml:brushProperty name="color" value="#A9A9A9"/>
      <inkml:brushProperty name="inkEffects" value="pencil"/>
    </inkml:brush>
  </inkml:definitions>
  <inkml:trace contextRef="#ctx0" brushRef="#br0">1 85 16383 150000 60001,'14'-10'0'0'0,"0"-1"0"0"0,4 4 0 0 0,-3 0 0 0 0,2-1 0 0 0,-3 2 0 0 0,4-1 0 0 0,0-2 0 0 0,7 0 0 0 0,2-2 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3:45.024"/>
    </inkml:context>
    <inkml:brush xml:id="br0">
      <inkml:brushProperty name="width" value="0.04286" units="cm"/>
      <inkml:brushProperty name="height" value="0.04286" units="cm"/>
    </inkml:brush>
  </inkml:definitions>
  <inkml:trace contextRef="#ctx0" brushRef="#br0">11 84 12287,'-4'-10'0,"1"-1"0,0 1 0,2 0 0,1-1 0,0-4 0,0-1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9T03:47:42.085"/>
    </inkml:context>
    <inkml:brush xml:id="br0">
      <inkml:brushProperty name="width" value="0.025" units="cm"/>
      <inkml:brushProperty name="height" value="0.15" units="cm"/>
      <inkml:brushProperty name="color" value="#A9A9A9"/>
      <inkml:brushProperty name="inkEffects" value="pencil"/>
    </inkml:brush>
  </inkml:definitions>
  <inkml:trace contextRef="#ctx0" brushRef="#br0">0 75 16383 150000 60001,'12'-5'0'0'0,"2"-2"0"0"0,-1-2 0 0 0,5-2 0 0 0,1 0 0 0 0,6-4 0 0 0,2-1 0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9T03:47:42.487"/>
    </inkml:context>
    <inkml:brush xml:id="br0">
      <inkml:brushProperty name="width" value="0.025" units="cm"/>
      <inkml:brushProperty name="height" value="0.15" units="cm"/>
      <inkml:brushProperty name="color" value="#A9A9A9"/>
      <inkml:brushProperty name="inkEffects" value="pencil"/>
    </inkml:brush>
  </inkml:definitions>
  <inkml:trace contextRef="#ctx0" brushRef="#br0">1 500 16383 150000 60001,'14'-7'0'0'0,"0"0"0"0"0,5 0 0 0 0,-1-4 0 0 0,7-4 0 0 0,2-2 0 0 0</inkml:trace>
  <inkml:trace contextRef="#ctx0" brushRef="#br0" timeOffset="275">351 320 16383 150000 60001,'5'-6'0'0'0,"6"-4"0"0"0,5 4 0 0 0</inkml:trace>
  <inkml:trace contextRef="#ctx0" brushRef="#br0" timeOffset="276">606 182 16383 150000 60001,'5'-8'0'0'0,"2"1"0"0"0,2-1 0 0 0,6-1 0 0 0,-1-2 0 0 0,5-4 0 0 0,-3-2 0 0 0</inkml:trace>
  <inkml:trace contextRef="#ctx0" brushRef="#br0" timeOffset="560">574 33 16383 150000 60001,'11'0'0'0'0,"0"0"0"0"0,0-1 0 0 0,2-2 0 0 0,2 0 0 0 0,3-1 0 0 0,-1 3 0 0 0,1-1 0 0 0,-1-2 0 0 0,-2 1 0 0 0,1 1 0 0 0,-1 0 0 0 0,-2-1 0 0 0,-1-1 0 0 0,-1 4 0 0 0,-1 0 0 0 0,-4 0 0 0 0,-1 0 0 0 0,-6 0 0 0 0,-3 1 0 0 0,-3 3 0 0 0,1 5 0 0 0,-1 6 0 0 0,-1 2 0 0 0,-1 2 0 0 0,-2 2 0 0 0,-1 3 0 0 0,-1 2 0 0 0,-1 1 0 0 0,0-2 0 0 0,4 1 0 0 0,2-2 0 0 0,1-2 0 0 0,-1-2 0 0 0,3-3 0 0 0,2-6 0 0 0,1 0 0 0 0,12-6 0 0 0,2 0 0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48:30.609"/>
    </inkml:context>
    <inkml:brush xml:id="br0">
      <inkml:brushProperty name="width" value="0.04286" units="cm"/>
      <inkml:brushProperty name="height" value="0.04286" units="cm"/>
    </inkml:brush>
  </inkml:definitions>
  <inkml:trace contextRef="#ctx0" brushRef="#br0">122 45 12287,'-5'-6'0,"2"1"0,-3 3 0,1-1 0,-2 0 0,3-4 0,0 5 0,0-2 0,3 1 0,-3 0 0,3 1 0,1-2 0,1 4 0,3 0 0,2 0 0,5 0 0,0 0 0,0 0 0,0 0 0,0 0 0,0 0 0,0 0 0,0 0 0,0 0 0,-4 0 0,1 0 0,0 0 0,-1 0 0,0 0 0,1 0 0,-1 0 0,0 0 0,-5 0 0,2 0 0,-8 0 0,-2 0 0,-5 0 0,0 0 0,0 0 0,0 3 0,0 1 0,0-2 0,0 0 0,0-2 0,0 0 0,0 0 0,0 0 0,3 0 0,1 0 0,-1 0 0,-2 0 0,-1 3 0,0 1 0,0-2 0,0 0 0,0-2 0,1 1 0,1 1 0,2 2 0,4 0 0,-2-4 0,5 1 0,0 3 0,4-2 0,1 4 0,1-1 0,-2 2 0,2-2 0,0 0 0,0 0 0,-2 0 0,3-1 0,2 3 0,-1-1 0,1 0 0,-2 0 0,2 1 0,-3-5 0,1 3 0,2 0 0,1 0 0,1 3 0,0 0 0,-1-5 0,-2 4 0,0-3 0,0-1 0,-3-1 0,0 1 0,0 0 0,0 2 0,2-1 0,-2-3 0,-5 4 0,0-5 0,-1 5 0,-3 2 0,-2 3 0,-5 1 0,0 0 0,2 0 0,-2 2 0,-5 1 0,5-1 0,0 1 0,0-1 0,-2-2 0,1 0 0,-3 1 0,3 1 0,1 2 0,3 0 0,1-5 0,0-2 0,0 0 0,-2-1 0,7-1 0,-3-1 0,7-5 0,1 0 0,0 0 0,4 0 0,1 4 0,3 1 0,0 1 0,0-4 0,0 2 0,0-2 0,0 2 0,0-3 0,1 3 0,2-3 0,0-1 0,6 0 0,-3 0 0,0 0 0,-2 0 0,1 0 0,-1 0 0,-2 0 0,-1 0 0,-1 0 0,0 0 0,0 0 0,-3-4 0,-1 1 0,1 4 0,3 5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48:53.219"/>
    </inkml:context>
    <inkml:brush xml:id="br0">
      <inkml:brushProperty name="width" value="0.04286" units="cm"/>
      <inkml:brushProperty name="height" value="0.04286" units="cm"/>
    </inkml:brush>
  </inkml:definitions>
  <inkml:trace contextRef="#ctx0" brushRef="#br0">93 0 12287,'0'7'0,"2"-2"0,1-5 0,5 0 0,5 0 0,2 0 0,1 0 0,-2 0 0,5 0 0,2 0 0,1 0 0,0 0 0,0 0 0,0 0 0,-4 0 0,1 0 0,-1 1 0,-1 2 0,-1-1 0,-5 1 0,0-1 0,0-2 0,-5 1 0,-2 2 0,-3-1 0,-6 3 0,-2-5 0,-3 0 0,-1 0 0,0 0 0,0 0 0,-1 0 0,-3 0 0,2 0 0,-4 0 0,-1 0 0,1 0 0,3 0 0,-4 0 0,1 0 0,0 0 0,4 1 0,-3 1 0,1 2 0,0-2 0,-1 3 0,3-1 0,-2 0 0,2 1 0,0-4 0,3 4 0,2-2 0,1 1 0,4 1 0,-1-1 0,3-2 0,1 5 0,5-3 0,1 3 0,2 1 0,-1-2 0,0 4 0,4-3 0,0 3 0,0 1 0,0 0 0,0 0 0,0 0 0,1 0 0,-1 1 0,0 1 0,0 0 0,0 1 0,0-6 0,-2 4 0,0-3 0,-2 0 0,0 0 0,1 2 0,0 1 0,-6-1 0,2 0 0,-3 0 0,-2 0 0,-2 0 0,-2 0 0,-1 0 0,-2 1 0,-6 2 0,-1 0 0,2 0 0,-3-1 0,0-1 0,0 2 0,0-1 0,-2-3 0,2 5 0,0-3 0,0-1 0,0 0 0,2 0 0,0 0 0,0 0 0,6-4 0,0-4 0,7 0 0,1 0 0,5-1 0,6 1 0,0-2 0,0-1 0,5 4 0,2 0 0,3-2 0,1 0 0,-1-2 0,-1 0 0,-1 0 0,5 0 0,-5 0 0,6 0 0,-1-2 0,0-1 0,-1 0 0,-1-3 0,0 1 0,0 3 0,-3-3 0,-2 1 0,-1 2 0,3-4 0,-1-1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48:59.333"/>
    </inkml:context>
    <inkml:brush xml:id="br0">
      <inkml:brushProperty name="width" value="0.04286" units="cm"/>
      <inkml:brushProperty name="height" value="0.04286" units="cm"/>
    </inkml:brush>
  </inkml:definitions>
  <inkml:trace contextRef="#ctx0" brushRef="#br0">0 133 12287,'0'11'0,"0"-3"0,0-1 0,0 2 0,0 1 0,0-3 0,0 0 0,0 2 0,0 1 0,1 1 0,2 0 0,0 0 0,2 0 0,-1 0 0,-2-4 0,6 1 0,-1-6 0,4 2 0,-1-8 0,-1-2 0,-3-1 0,-1-1 0,3 1 0,-2-4 0,0 0 0,4 0 0,-4 0 0</inkml:trace>
  <inkml:trace contextRef="#ctx0" brushRef="#br0" timeOffset="282">22 1 12287,'0'0'0</inkml:trace>
  <inkml:trace contextRef="#ctx0" brushRef="#br0" timeOffset="502">22 23 12287,'11'11'0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49:01.105"/>
    </inkml:context>
    <inkml:brush xml:id="br0">
      <inkml:brushProperty name="width" value="0.04286" units="cm"/>
      <inkml:brushProperty name="height" value="0.04286" units="cm"/>
    </inkml:brush>
  </inkml:definitions>
  <inkml:trace contextRef="#ctx0" brushRef="#br0">22 155 12287,'5'6'0,"-2"-1"0,4-5 0,-5 0 0,7-1 0,-5-3 0,4-2 0,-2-5 0</inkml:trace>
  <inkml:trace contextRef="#ctx0" brushRef="#br0" timeOffset="443">22 177 12287,'0'-11'0,"5"0"0,1 0 0</inkml:trace>
  <inkml:trace contextRef="#ctx0" brushRef="#br0" timeOffset="1185">0 133 12287,'0'-7'0,"0"-1"0,0 0 0,0 2 0,0-2 0,0 0 0,0-2 0,0-1 0,0 0 0,0 0 0,0 0 0,0 0 0</inkml:trace>
  <inkml:trace contextRef="#ctx0" brushRef="#br0" timeOffset="1444">0 155 12287,'0'-11'0,"0"4"0,0-1 0,0 0 0,0-2 0,0-1 0,0 0 0,0 0 0,0 0 0,0 0 0,0 0 0,0 0 0,0 3 0,0 1 0,5 0 0,1-4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49:04.090"/>
    </inkml:context>
    <inkml:brush xml:id="br0">
      <inkml:brushProperty name="width" value="0.04286" units="cm"/>
      <inkml:brushProperty name="height" value="0.04286" units="cm"/>
    </inkml:brush>
  </inkml:definitions>
  <inkml:trace contextRef="#ctx0" brushRef="#br0">0 33 12287,'0'11'0</inkml:trace>
  <inkml:trace contextRef="#ctx0" brushRef="#br0" timeOffset="296">11 22 12287,'0'-7'0,"0"0"0,1 4 0,3-1 0,-1 3 0,4 1 0,-5 0 0,4 0 0,-2 0 0,-3 0 0,4 0 0,-5 0 0,0 0 0,0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49:07.426"/>
    </inkml:context>
    <inkml:brush xml:id="br0">
      <inkml:brushProperty name="width" value="0.04286" units="cm"/>
      <inkml:brushProperty name="height" value="0.04286" units="cm"/>
    </inkml:brush>
  </inkml:definitions>
  <inkml:trace contextRef="#ctx0" brushRef="#br0">1 89 12287,'0'7'0,"0"1"0,0-1 0,0 4 0,0 0 0,0 0 0,0 0 0,0 0 0,0 0 0,0 0 0,0 0 0,1-1 0,2-1 0,0-2 0,2-5 0,-1 2 0,2-4 0,5-4 0,0-3 0,-4-3 0,1-1 0,0 0 0,2 0 0,1 0 0</inkml:trace>
  <inkml:trace contextRef="#ctx0" brushRef="#br0" timeOffset="359">1 1 12287,'11'0'0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49:06.130"/>
    </inkml:context>
    <inkml:brush xml:id="br0">
      <inkml:brushProperty name="width" value="0.04286" units="cm"/>
      <inkml:brushProperty name="height" value="0.04286" units="cm"/>
    </inkml:brush>
  </inkml:definitions>
  <inkml:trace contextRef="#ctx0" brushRef="#br0">12 77 12287,'0'8'0,"0"-1"0,0-3 0,0 3 0,0-3 0,0 3 0,0-3 0,0 3 0,0 2 0,0-3 0,0 1 0,0-4 0,0 7 0,0-9 0,0 5 0,0-2 0,0-3 0,0 5 0,0-2 0,0-3 0,0 5 0,0-2 0,0-3 0,0 4 0,0-5 0,0 1 0,0 3 0,0-3 0,0 4 0,1-5 0,3 0 0,2-5 0,5-1 0</inkml:trace>
  <inkml:trace contextRef="#ctx0" brushRef="#br0" timeOffset="290">1 0 12287,'0'0'0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49:13.461"/>
    </inkml:context>
    <inkml:brush xml:id="br0">
      <inkml:brushProperty name="width" value="0.04286" units="cm"/>
      <inkml:brushProperty name="height" value="0.04286" units="cm"/>
    </inkml:brush>
  </inkml:definitions>
  <inkml:trace contextRef="#ctx0" brushRef="#br0">1 111 12287,'6'6'0,"-1"0"0,-5-2 0,0-2 0,0 6 0,0 0 0,0-2 0,0 2 0,0 0 0,0-1 0,0 0 0,0 0 0,0 4 0,1-5 0,3-2 0,2-8 0,5-2 0</inkml:trace>
  <inkml:trace contextRef="#ctx0" brushRef="#br0" timeOffset="266">23 1 12287,'-6'0'0,"1"0"0,5 0 0,0 0 0,0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3:59.355"/>
    </inkml:context>
    <inkml:brush xml:id="br0">
      <inkml:brushProperty name="width" value="0.04286" units="cm"/>
      <inkml:brushProperty name="height" value="0.04286" units="cm"/>
    </inkml:brush>
  </inkml:definitions>
  <inkml:trace contextRef="#ctx0" brushRef="#br0">1 241 12287,'0'-7'0,"0"0"0,0-1 0,0 2 0,1 0 0,1 0 0,2 1 0,-1 1 0,-3-3 0,3 4 0,2-3 0,0 0 0,-1 0 0,1 3 0,-1-3 0,1 0 0,1 0 0,3 0 0,-2-2 0,3 1 0,0-1 0,0 2 0,-2 1 0,-1 0 0,1 3 0,1-3 0,2 1 0,-1 2 0,0 1 0,-3 1 0,0 0 0,2 1 0,0 3 0,-2 1 0,0 7 0,1 2 0,-3-2 0,-2 2 0,-1-3 0,2 0 0,-3 0 0,2 2 0,-1 1 0,-2-1 0,0 2 0,-2-1 0,0 0 0,-1 1 0,-5-3 0,1 2 0,-3-3 0,0 0 0,-1-1 0,1 1 0,-2-1 0,-2 0 0,3-3 0,-3-1 0,2-1 0,2-3 0,-1-1 0,1-1 0,-1 0 0,1 0 0,1-1 0,0-1 0,2-2 0,4-4 0,-3 1 0,1-2 0,2-1 0,-2-1 0,0 1 0</inkml:trace>
  <inkml:trace contextRef="#ctx0" brushRef="#br0" timeOffset="342">304 210 12287,'0'16'0,"0"-2"0,0-3 0,0 1 0,0 2 0,0-6 0,0 3 0,0-2 0,0-3 0,0 1 0,0-5 0,0 3 0,0-5 0</inkml:trace>
  <inkml:trace contextRef="#ctx0" brushRef="#br0" timeOffset="433">304 304 12287,'0'-11'0</inkml:trace>
  <inkml:trace contextRef="#ctx0" brushRef="#br0" timeOffset="532">293 0 12287,'7'0'0,"0"0"0,-4 0 0,6 5 0,-3 1 0</inkml:trace>
  <inkml:trace contextRef="#ctx0" brushRef="#br0" timeOffset="1554">607 178 12287,'0'-6'0,"0"-3"0,0 2 0,0 1 0,0-1 0,0-1 0,0 2 0,0-1 0,0-1 0,0 2 0,0-1 0,-4 2 0,-3-2 0,-3 2 0,0 5 0,-1 0 0,1 0 0,3 1 0,0 3 0,-1 3 0,-1 2 0,-2 3 0,1 0 0,-1 3 0,1 2 0,-1-3 0,2 2 0,2-1 0,3-2 0,0-2 0,0 0 0,2-1 0,1 1 0,1-1 0,1 0 0,3-3 0,-2-3 0,5-4 0,1 0 0,1 0 0,2 0 0,-1 0 0,1 0 0,-2-4 0,-1-2 0,-1-1 0,1 0 0,1 0 0,1-4 0,-2 1 0,-1-1 0,-1 1 0,1 0 0,-3-1 0,1 1 0,-3 3 0,4 0 0,-1-1 0,-2-2 0,-3 0 0,0 4 0,0 2 0,0 8 0,-1 2 0,-1 4 0,-2 1 0,1-1 0,3 1 0,0-1 0,0 1 0,0-1 0,0 0 0,0-3 0,1-1 0,2-1 0,0 2 0,4-4 0,1 0 0,-2-2 0,1-1 0,1 0 0,1 0 0,2-1 0,-1-3 0,-3 2 0,0-5 0,1-1 0,1-2 0,-2 0 0,0 0 0,1-1 0,2 1 0,0-4 0,0 0 0,-2 1 0,-1 1 0,0 1 0,3-3 0,1-4 0,-5 7 0,0 0 0,-1 2 0,0 4 0,-3 1 0,1-1 0,1 4 0,-4-3 0,-1 7 0,-3 0 0,3 2 0,-4-2 0,1 4 0,3-1 0,-3 1 0,-1-3 0,2 2 0,0-2 0,3 3 0,0-4 0,0 4 0,0-3 0,0 3 0,0-4 0,1 3 0,2-1 0,-1 2 0,5-3 0,2 2 0,-4-2 0,2 2 0,2-1 0,0 1 0,-2 0 0,-1 2 0,-1-2 0,1-1 0,0 3 0,2-1 0,-1 2 0,-5-2 0,2 0 0,-3 1 0,-2 1 0,-3 1 0,-2-2 0,-4-1 0,3-4 0,0 3 0,-1 0 0,-1 0 0,-2-4 0,1 2 0,-1-2 0,1 1 0,0-2 0,-1 3 0,1-3 0,3-1 0,0 0 0,0 0 0,-4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49:12.433"/>
    </inkml:context>
    <inkml:brush xml:id="br0">
      <inkml:brushProperty name="width" value="0.04286" units="cm"/>
      <inkml:brushProperty name="height" value="0.04286" units="cm"/>
    </inkml:brush>
  </inkml:definitions>
  <inkml:trace contextRef="#ctx0" brushRef="#br0">12 133 12287,'0'8'0,"0"-1"0,0 0 0,0 4 0,0 0 0,0 0 0,0 0 0,0 0 0,0 0 0,0 1 0,0-1 0,0-4 0,0 0 0,1 1 0,3-2 0,-2 0 0,6-2 0,-1-4 0,4 0 0,0-10 0,0-7 0</inkml:trace>
  <inkml:trace contextRef="#ctx0" brushRef="#br0" timeOffset="281">1 1 12287,'6'1'0,"-2"3"0,2-3 0,0 4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49:20.316"/>
    </inkml:context>
    <inkml:brush xml:id="br0">
      <inkml:brushProperty name="width" value="0.04286" units="cm"/>
      <inkml:brushProperty name="height" value="0.04286" units="cm"/>
    </inkml:brush>
  </inkml:definitions>
  <inkml:trace contextRef="#ctx0" brushRef="#br0">1 99 12287,'0'-6'0,"0"1"0,0 5 0,0 0 0,0 5 0,0-2 0,0 4 0,0 2 0,0 1 0,0 1 0,0 0 0,0-4 0,0 0 0,0 2 0,0 1 0,0 1 0,0-4 0,0 0 0,5-4 0,2 1 0,-1-3 0,2-1 0,0 0 0,2-5 0,1-2 0,0-3 0,0-6 0,0-1 0</inkml:trace>
  <inkml:trace contextRef="#ctx0" brushRef="#br0" timeOffset="398">1 0 12287,'0'0'0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49:32.073"/>
    </inkml:context>
    <inkml:brush xml:id="br0">
      <inkml:brushProperty name="width" value="0.04286" units="cm"/>
      <inkml:brushProperty name="height" value="0.04286" units="cm"/>
    </inkml:brush>
  </inkml:definitions>
  <inkml:trace contextRef="#ctx0" brushRef="#br0">133 67 12287,'11'-6'0,"0"1"0,0 1 0,2-1 0,0 0 0,3 0 0,1 3 0,-2-3 0,3 1 0,-4-3 0,1 3 0,-2 2 0,2 1 0,-7-3 0,3 0 0,-1 2 0,0 1 0,-3 1 0,1 0 0,-6 0 0,3 0 0,-5 0 0,-1 0 0,-3 0 0,-2 0 0,-5 0 0,4 0 0,-1 0 0,1 0 0,-4 0 0,4 0 0,0 1 0,3 2 0,-5-1 0,2 1 0,1-1 0,-2-2 0,0 0 0,-2 3 0,-1 1 0,0-2 0,0 3 0,0-1 0,0 0 0,0 1 0,-4-4 0,0 4 0,2-2 0,0 1 0,1 1 0,-1-3 0,-2 2 0,1-1 0,2 1 0,1 0 0,0-1 0,0 2 0,0-2 0,4 1 0,-1-4 0,6 0 0,-3 0 0,5 0 0,4 5 0,-1 2 0,5 3 0,-3 0 0,-1-2 0,1 0 0,4-1 0,-2 4 0,2 0 0,-2 0 0,3 0 0,-3 0 0,3 0 0,1 0 0,4 0 0,0 0 0,-2 0 0,-1 0 0,-1 0 0,2 1 0,0-1 0,2 0 0,0 0 0,-4-2 0,0 0 0,0-2 0,0 1 0,0 2 0,0-2 0,0-1 0,-4-3 0,1 2 0,-1 0 0,-1 1 0,0-5 0,-3 3 0,0 0 0,1-4 0,-4 5 0,-1-3 0,-2 2 0,0 1 0,-6 1 0,1 4 0,-5 1 0,-1 3 0,-2-1 0,2 3 0,-2 0 0,-1 0 0,2 3 0,-3 4 0,-2 3 0,-1 1 0,3-2 0,1 2 0,0-1 0,0-2 0,7-3 0,-1-4 0,2-3 0,3-3 0,0-1 0,2 0 0,3-5 0,-3-1 0,8-5 0,3 0 0,3 0 0,1 0 0,0 0 0,0 0 0,4 0 0,0 0 0,-1 0 0,2 0 0,-3-3 0,3-2 0,-1 0 0,4 0 0,-2-2 0,1 2 0,2 0 0,1 0 0,-3-4 0,1 3 0,-1 0 0,-1 2 0,3-1 0,-5 2 0,-2 0 0,-1 2 0,-1-3 0,0 1 0,-4-1 0,-3 4 0,-8 0 0,-3 5 0,-4 1 0</inkml:trace>
  <inkml:trace contextRef="#ctx0" brushRef="#br0" timeOffset="465">200 1115 12287,'-4'11'0,"0"0"0,1 0 0,3 0 0,0 0 0,0 0 0,0 0 0,0 1 0,0-1 0,0 0 0,0 0 0,0 0 0,0 0 0,0-4 0,0 0 0,1-4 0,2 1 0,5-3 0,-2-6 0,1-2 0,2-3 0,1-6 0,1-1 0</inkml:trace>
  <inkml:trace contextRef="#ctx0" brushRef="#br0" timeOffset="789">200 983 12287,'0'0'0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50:00.509"/>
    </inkml:context>
    <inkml:brush xml:id="br0">
      <inkml:brushProperty name="width" value="0.04286" units="cm"/>
      <inkml:brushProperty name="height" value="0.04286" units="cm"/>
    </inkml:brush>
  </inkml:definitions>
  <inkml:trace contextRef="#ctx0" brushRef="#br0">18 335 12287,'0'10'0,"1"-1"0,3 1 0,-3-3 0,2 2 0,-1 1 0,1 1 0,-2 1 0,2-1 0,-2 2 0,-1-1 0,4 1 0,-1 0 0,-1-1 0,-1-2 0,-1-3 0,0-1 0,0 2 0,4 0 0,-3-3 0,5 0 0,-3-5 0,-1-1 0,4-3 0,0-1 0,1-5 0,-1 1 0,2-1 0,-3 1 0,1-1 0,2 0 0,0-3 0,-1 2 0,-1-1 0,0 0 0,0-1 0,2 3 0,-2-3 0,-1 2 0,0 3 0,-3 0 0,1 2 0,0-1 0,1 1 0,-1 0 0,-1-2 0,-1 4 0,-1-1 0,0 2 0,0 2 0,0-4 0,0 10 0,0-4 0,0 3 0,0-4 0,1 1 0,1 2 0,2 4 0,2 4 0,-2 3 0,0 1 0,1 2 0,1 2 0,-3 3 0,0 4 0,2 1 0,-3 3 0,3 2 0,-1 3 0,-2 2 0,-1-2 0,-1-1 0,0 0 0,0 0 0,0-11 0,0-2 0,0-5 0,0-4 0,0-6 0,-1-1 0,-2-5 0,-3 0 0,-3 0 0,0 0 0,-1-1 0,1-3 0,-2 3 0,-1-3 0,-1 1 0,-2 0 0,2-1 0,-2 4 0,0-1 0,1-2 0,1 2 0,-2-2 0,1 2 0,2 1 0,2-1 0,0-1 0,1-1 0,3-1 0,3 0 0,6-3 0,4-5 0,5 0 0,0-2 0,1-1 0,1 0 0,-3-1 0,5-2 0,0 1 0,-1 1 0,3 3 0,-3-2 0,0 1 0,-2-1 0,0 3 0,0 0 0,-1 4 0,-2 2 0,0 2 0,-1-2 0,-3 5 0,-3 1 0,-2 0 0,-1 8 0,0-5 0,0 3 0,0-4 0,0 3 0,0-2 0,0-1 0,0 2 0</inkml:trace>
  <inkml:trace contextRef="#ctx0" brushRef="#br0" timeOffset="290">372 622 12287,'0'9'0,"0"1"0,0-1 0,3 4 0,0 1 0,-1 1 0,-1-3 0,-1 3 0,0 0 0,0 0 0,0-3 0,0 0 0,0-1 0,0-2 0,0-3 0,0-2 0,-4-13 0,-1-1 0</inkml:trace>
  <inkml:trace contextRef="#ctx0" brushRef="#br0" timeOffset="975">37 173 12287,'0'6'0,"-1"-1"0,-2 0 0,2-1 0,-2-1 0,2-2 0,1 2 0,0-6 0,0-3 0,0-3 0,3-3 0,1-2 0,1 0 0,-1 0 0,2 0 0,-2 3 0,1-3 0,-1-1 0,2 6 0,-2-3 0,2 0 0,-3 1 0,2 1 0,0 0 0,-1 5 0,-1 2 0,-2 2 0,3 1 0,-4 1 0,0 2 0,0-2 0,0 8 0,0-3 0,1-2 0,1 1 0,3-2 0,0 0 0,-2 3 0,2-1 0,1 0 0,-1 2 0,-2-1 0,4 0 0,0 1 0,-2 1 0,2-1 0,0 0 0,-2-2 0,1 2 0,-2 0 0,2-4 0,-2 3 0,3-4 0,-6 7 0,3-4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50:02.566"/>
    </inkml:context>
    <inkml:brush xml:id="br0">
      <inkml:brushProperty name="width" value="0.04286" units="cm"/>
      <inkml:brushProperty name="height" value="0.04286" units="cm"/>
    </inkml:brush>
  </inkml:definitions>
  <inkml:trace contextRef="#ctx0" brushRef="#br0">105 0 12287,'-7'4'0,"-2"4"0,-3 4 0,-1 3 0,-3 4 0,-8 0 0,0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50:08.967"/>
    </inkml:context>
    <inkml:brush xml:id="br0">
      <inkml:brushProperty name="width" value="0.04286" units="cm"/>
      <inkml:brushProperty name="height" value="0.04286" units="cm"/>
    </inkml:brush>
  </inkml:definitions>
  <inkml:trace contextRef="#ctx0" brushRef="#br0">19 29 12287,'-5'0'0,"1"0"0,0 0 0,2 0 0,-2-1 0,4-2 0,0 2 0,1-3 0,1 3 0,2-2 0,0 1 0,-1-1 0,-1 2 0,3 0 0,0-2 0,2 2 0,-2-3 0,5 4 0,-4 0 0,1 0 0,0 0 0,-2 0 0,2 0 0,-4 0 0,3 0 0,1 0 0,2 0 0,-2 3 0,-1 0 0,-4 1 0,1-1 0,-2 3 0,-1 3 0,0-2 0,0-1 0,0 1 0,0-1 0,0 0 0,-1 2 0,-2 0 0,1-2 0,-4 1 0,-2 0 0,4-1 0,0-1 0,1 0 0,-1 0 0,-2-1 0,2 1 0,-2-1 0,4 0 0,-2-1 0,0 0 0,3 0 0,-3-3 0,4 0 0,0 0 0,0-4 0,0 3 0,0-4 0,0 5 0,0 0 0,4 0 0,1 0 0,5 0 0,-4 1 0,0 2 0,2 0 0,-1 1 0,1-2 0,-2 1 0,0 0 0,4-3 0,-1 0 0,-2 4 0,-1-1 0,-3 0 0,4-3 0,-1 0 0,-1 0 0,4 0 0,-4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50:14.823"/>
    </inkml:context>
    <inkml:brush xml:id="br0">
      <inkml:brushProperty name="width" value="0.04286" units="cm"/>
      <inkml:brushProperty name="height" value="0.04286" units="cm"/>
    </inkml:brush>
  </inkml:definitions>
  <inkml:trace contextRef="#ctx0" brushRef="#br0">12 137 12287,'0'0'0</inkml:trace>
  <inkml:trace contextRef="#ctx0" brushRef="#br0" timeOffset="292">12 112 12287,'0'-7'0,"0"0"0,0 3 0,2 3 0,2-3 0,-3-3 0,5 0 0</inkml:trace>
  <inkml:trace contextRef="#ctx0" brushRef="#br0" timeOffset="539">25 161 12287,'0'13'0,"0"-1"0,0 1 0,0-1 0,0 0 0,0 1 0,4-5 0,0 0 0,0-5 0,-4 1 0,0-8 0,0 1 0,0-5 0,0-2 0,0-1 0,0-1 0,0 0 0,0-1 0,0 1 0,0-1 0,0 1 0,0 0 0,-4-1 0,0 1 0,1 0 0,2-1 0,1 1 0,-2-1 0,-2 1 0,3 0 0,-3-1 0,2 1 0,2 5 0,-5 1 0,-2 6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4:32.167"/>
    </inkml:context>
    <inkml:brush xml:id="br0">
      <inkml:brushProperty name="width" value="0.04286" units="cm"/>
      <inkml:brushProperty name="height" value="0.04286" units="cm"/>
    </inkml:brush>
  </inkml:definitions>
  <inkml:trace contextRef="#ctx0" brushRef="#br0">16 110 12287,'0'8'0,"0"0"0,1 1 0,2 1 0,-2 2 0,2 4 0,0 0 0,-1 0 0,4-4 0,-3-2 0,2-4 0,0 1 0,3-3 0</inkml:trace>
  <inkml:trace contextRef="#ctx0" brushRef="#br0" timeOffset="92">0 15 12287,'8'4'0,"0"0"0,0 4 0</inkml:trace>
  <inkml:trace contextRef="#ctx0" brushRef="#br0" timeOffset="693">174 165 12287,'4'8'0,"-1"0"0,0 0 0,0 0 0,-1 0 0,1-1 0,0 1 0,-1 0 0,-1 0 0,-1 0 0,0 0 0,0-4 0,0-1 0,0-6 0,0-1 0,0-5 0,0-1 0,3-4 0,-1 2 0,2 0 0,1 0 0,-1-1 0,-1 1 0,2-1 0,0 3 0,0 1 0,1-2 0,-3 2 0,1 1 0,0 2 0,0 3 0,2 0 0,1 4 0,-1 2 0,-2 2 0,1 3 0,-1 2 0,-1 0 0,2 3 0,-3 0 0,1 2 0,0-1 0,-1-1 0,1 0 0,-3 0 0,1-3 0,2-1 0,-3-1 0,4-1 0,-1-2 0,-1-1 0,3-4 0,2 0 0,0-4 0,1-1 0,2-2 0,0-1 0,1-3 0,-3-2 0,1-1 0,1-1 0,-1 2 0,1-4 0,-1 3 0,-1 0 0,-1 2 0,-1-1 0,-1 2 0,-2 1 0,2 2 0,-2 0 0,-1 0 0,-1 3 0,-2 2 0,-1 4 0,-1 1 0,0 1 0,1 5 0,-1 4 0,2 5 0,0 3 0,1 5 0,0 1 0,0 3 0,0 2 0,0 3 0,0 1 0,0 4 0,0-4 0,0 3 0,0-4 0,0-3 0,1-8 0,0-1 0,3-3 0,0-5 0,-2-6 0,2-1 0,-1-2 0,-2-4 0,2-3 0,-3-3 0,0-6 0,0-2 0,1-2 0,2-1 0,-2 0 0,2-3 0,-3-1 0</inkml:trace>
  <inkml:trace contextRef="#ctx0" brushRef="#br0" timeOffset="1035">426 118 12287,'6'-16'0,"-1"2"0,1 2 0,1 2 0,1 1 0,0 1 0,0 2 0,-1-1 0,2 6 0,1-2 0,0 3 0,0 3 0,-1-2 0,-1 5 0,-1 0 0,-2 1 0,1 2 0,-3 0 0,-2 3 0,0 0 0,-2-1 0,-1 4 0,-3 2 0,-2-1 0,-1 2 0,0-1 0,-1-1 0,-2-1 0,3-2 0,-3 1 0,2-1 0,2-2 0,0-3 0,0-4 0,2 0 0,3-3 0,1-4 0,2-5 0,4-3 0,3-5 0</inkml:trace>
  <inkml:trace contextRef="#ctx0" brushRef="#br0" timeOffset="1504">584 110 12287,'4'0'0,"2"-1"0,-2-1 0,0 0 0,-1-1 0,2 3 0,-3 4 0,1 1 0,-2 3 0,-1 2 0,0-1 0,0 2 0,0-3 0,0 0 0,0 0 0,0 0 0,0 0 0,0 0 0,0 0 0,0-1 0,3-2 0,1-3 0,2-4 0,-1-3 0,0-2 0,3-2 0,0-1 0,0-1 0,-1-1 0,-1 0 0,-1 0 0,0 1 0,3-2 0,0 4 0,-1-2 0,-1 2 0,0 1 0,-5 3 0,3 1 0,-1 0 0,-2 3 0,2 3 0,-2 3 0,-2 5 0,-1 1 0,0 2 0,0 1 0,1-2 0,1 1 0,0 0 0,0 0 0,0-2 0,0-3 0,0 0 0,0 0 0,1-1 0,1 1 0,0-3 0,3-3 0,-1-3 0,0-2 0,2-3 0,1 0 0,1-3 0,0-2 0,-3 0 0,1 1 0,0-1 0,1-1 0,2 1 0,0-2 0,-2 0 0,0 1 0,0-3 0,0 3 0,-1-1 0,0 3 0,-4 0 0,3 1 0,-2-2 0,0 3 0,-3 3 0,0 3 0,0-1 0,0 6 0,0 2 0,-3 2 0,1 1 0,0 1 0,1 2 0,1-2 0,-1 3 0,-1 1 0,0-1 0,-1-2 0,3 0 0,0 0 0,0 0 0,0-1 0,1 1 0,1-3 0,0-2 0,1 0 0,-2 2 0,1-2 0,0 2 0,3-5 0,1 1 0,2-3 0</inkml:trace>
  <inkml:trace contextRef="#ctx0" brushRef="#br0" timeOffset="1762">781 102 12287,'4'-5'0,"1"0"0,2 2 0,1-1 0,0 3 0,0-3 0,3 0 0,1 2 0,4-1 0,0-1 0,-1 3 0,1-2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4:31.627"/>
    </inkml:context>
    <inkml:brush xml:id="br0">
      <inkml:brushProperty name="width" value="0.04286" units="cm"/>
      <inkml:brushProperty name="height" value="0.04286" units="cm"/>
    </inkml:brush>
  </inkml:definitions>
  <inkml:trace contextRef="#ctx0" brushRef="#br0">24 0 12287,'4'8'0,"0"-4"0,-1 7 0,2-2 0</inkml:trace>
  <inkml:trace contextRef="#ctx0" brushRef="#br0" timeOffset="267">0 142 12287,'0'-8'0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4:29.437"/>
    </inkml:context>
    <inkml:brush xml:id="br0">
      <inkml:brushProperty name="width" value="0.04286" units="cm"/>
      <inkml:brushProperty name="height" value="0.04286" units="cm"/>
    </inkml:brush>
  </inkml:definitions>
  <inkml:trace contextRef="#ctx0" brushRef="#br0">71 9 12287,'1'5'0,"2"0"0,2 1 0,2 1 0,1 1 0,0 0 0,-1 0 0,4 3 0,0 0 0,2 1 0,1 2 0,1 1 0,0 1 0,1 0 0,0-1 0,-3-1 0,-1-2 0,1-1 0,-1-1 0,-3-1 0,2-1 0,-2-1 0,-5-2 0,0-2 0,-4-4 0,0-1 0,0 1 0,0-3 0,-4 1 0,0-1 0</inkml:trace>
  <inkml:trace contextRef="#ctx0" brushRef="#br0" timeOffset="349">213 72 12287,'-19'24'0,"1"-3"0,-2 2 0,0 3 0,0 4 0,2-3 0,0 3 0,1-4 0,1-3 0,3-7 0,1-1 0,1-3 0,4-2 0,3-5 0,5-2 0,2-6 0,8-5 0,6-4 0</inkml:trace>
  <inkml:trace contextRef="#ctx0" brushRef="#br0" timeOffset="690">434 277 12287,'0'8'0,"0"0"0,-3 0 0,0-1 0,1 1 0,2-3 0,0 2 0,0-3 0</inkml:trace>
  <inkml:trace contextRef="#ctx0" brushRef="#br0" timeOffset="1881">213 103 12287,'5'-3'0,"0"-2"0,-2 0 0,2 0 0,2-1 0,0-1 0,0-1 0,-1 1 0,-1 2 0,0-2 0,3 1 0,0-1 0,0 0 0,0-1 0,-1 2 0,-2 1 0,-1 3 0,-1 0 0,-2 1 0,2 1 0,-5 1 0,-1 1 0,0-1 0,3 3 0,-2-3 0,-1 1 0,1 4 0,-2-2 0,-1 1 0,-2 2 0,-1 3 0,0-1 0,0 1 0,0-1 0,0-1 0,1 0 0,-1 0 0,1-1 0,1 1 0,-1 0 0,2 0 0,-2 0 0,2-4 0,0 0 0,2-1 0,0 2 0,3 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1:11.533"/>
    </inkml:context>
    <inkml:brush xml:id="br0">
      <inkml:brushProperty name="width" value="0.04286" units="cm"/>
      <inkml:brushProperty name="height" value="0.04286" units="cm"/>
      <inkml:brushProperty name="color" value="#E71224"/>
    </inkml:brush>
  </inkml:definitions>
  <inkml:trace contextRef="#ctx0" brushRef="#br0">211 89 12287,'-4'-4'0,"0"0"0,-1 1 0,-2 1 0,2-3 0,-3 2 0,3 0 0,0 3 0,-2 0 0,0 0 0,-1 0 0,0 0 0,3 0 0,-1 0 0,0 0 0,-1 4 0,-1 1 0,0 2 0,0 1 0,0 3 0,0 1 0,-1-1 0,1 1 0,0 2 0,0-1 0,1 0 0,2 1 0,-2-1 0,2 3 0,0 1 0,-1-1 0,5-3 0,-2 0 0,2-1 0,1 1 0,0-3 0,0 4 0,0 0 0,0 1 0,0 2 0,1-1 0,1 0 0,0 0 0,5-3 0,-3 1 0,1 0 0,1 1 0,-1-1 0,3-2 0,0 0 0,0-2 0,0 2 0,1-2 0,1 0 0,1-1 0,1-1 0,-2 0 0,4 0 0,1 0 0,2-2 0,1-2 0,1 1 0,-1-1 0,2-2 0,-2 2 0,1-2 0,1 1 0,-3 1 0,2-3 0,-2 2 0,-1-1 0,-2 1 0,1 0 0,0-1 0,-1-1 0,0-1 0,2 0 0,-2 0 0,-1 0 0,-2 0 0,3 0 0,0 0 0,1 0 0,-1-1 0,-2-2 0,1-2 0,-1-2 0,1 1 0,0 1 0,-1-1 0,0-2 0,-3 0 0,4 0 0,-1-1 0,1-1 0,-3 2 0,1-1 0,-2-1 0,-1 1 0,0-1 0,0 0 0,0-1 0,0 1 0,-3 1 0,0 1 0,-1-1 0,1-1 0,-3 0 0,3-3 0,-2 1 0,-1-1 0,2 2 0,-1-1 0,-2-1 0,0 1 0,-1 1 0,0-1 0,0-1 0,0 0 0,0 4 0,0-2 0,-1 1 0,-1-1 0,0 0 0,-4-3 0,0 3 0,-1-1 0,2 2 0,-1-3 0,0 2 0,-1 1 0,1 0 0,1 0 0,-1 0 0,-1 0 0,1 1 0,1 1 0,-1 0 0,-2-1 0,3 1 0,0 0 0,-2 0 0,0 0 0,-1 3 0,0-1 0,0 0 0,0-1 0,-1 2 0,-2-1 0,-2 0 0,3 0 0,0-1 0,0 3 0,1 0 0,2 2 0,0 1 0,-2-1 0,0-1 0,-3 1 0,2 2 0,-1 0 0,-1 0 0,2 0 0,-2 0 0,-1 0 0,1 0 0,1 0 0,-1 0 0,-1 1 0,0 1 0,4-1 0,-2 2 0,1-2 0,-1-1 0,2 1 0,-2 0 0,3 2 0,-1-1 0,-1 1 0,-1 0 0,0 0 0,0 0 0,2-2 0,-2 3 0,1-1 0,-1-1 0,2 5 0,-1-3 0,0 1 0,-1 1 0,2-2 0,-2 3 0,2-2 0,1 1 0,0 1 0,1 1 0,1 0 0,0 1 0,2 0 0,-2 0 0,4 2 0,-3 7 0,1-1 0</inkml:trace>
  <inkml:trace contextRef="#ctx0" brushRef="#br0" timeOffset="1238">219 267 12287,'-8'-6'0,"0"1"0,0 2 0,-1-2 0,5 3 0,1-1 0,6 3 0,2 3 0,3 3 0,0 1 0,2 1 0,2 1 0,1 1 0,0 3 0,2 2 0,0 0 0,-2-2 0,0 0 0,4 3 0,-2-2 0,-2-1 0,2 1 0,-2 1 0,0-1 0,1 0 0,-3-3 0,1 1 0,0 0 0,-2-2 0,-1-2 0,-2-2 0,-1-1 0,-1-2 0,-3 0 0,2-3 0,-4-4 0,0 0 0</inkml:trace>
  <inkml:trace contextRef="#ctx0" brushRef="#br0" timeOffset="1480">420 267 12287,'-3'-8'0,"1"3"0,-3 2 0,2-1 0,0 3 0,3-2 0,0 6 0,-3 2 0,0 4 0,-2 1 0,-1 4 0,-1 1 0,-2 2 0,-1 2 0,-1 2 0,-2 0 0,1 0 0,1-1 0,-1 1 0,1-3 0,3 1 0,1-2 0,2-1 0,-2-6 0,5 0 0,0 0 0,1-1 0,1-3 0,0 0 0,7-4 0,2 1 0</inkml:trace>
  <inkml:trace contextRef="#ctx0" brushRef="#br0" timeOffset="1682">517 444 12287,'5'0'0,"-2"0"0,0 1 0,-1 2 0,1 1 0,-3 4 0,0 0 0,0 0 0,0 0 0,0 1 0,0-1 0,4 3 0,0 2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4:40.019"/>
    </inkml:context>
    <inkml:brush xml:id="br0">
      <inkml:brushProperty name="width" value="0.04286" units="cm"/>
      <inkml:brushProperty name="height" value="0.04286" units="cm"/>
    </inkml:brush>
  </inkml:definitions>
  <inkml:trace contextRef="#ctx0" brushRef="#br0">0 260 12287,'4'16'0,"-3"-5"0,2-2 0,1 0 0,1-3 0,2 1 0,1-4 0,1-1 0,1-2 0,3-1 0,2-5 0,1-4 0,0-4 0,-3 0 0,-1 0 0,-1-1 0,-1 1 0,-2-1 0,-2 1 0,-1 1 0,-2 2 0,-1 3 0,-2 0 0,-3 0 0,-2 0 0,-6 0 0,-1 1 0,-1 2 0,0 2 0,0 1 0,-3 1 0,0-2 0,0 1 0,4 1 0,2 2 0,0 1 0,-1 1 0,5 3 0,-1-1 0,3 2 0,2 1 0,1-2 0,2 1 0,2 2 0,1 0 0,4-2 0,1-1 0,1-4 0,3-1 0,2-1 0,-1 0 0,-1 0 0,0 0 0,3-1 0,-1 0 0,1-2 0,-3-2 0,0 1 0,-2 1 0,-1-1 0,-2 1 0,0 1 0,0-1 0,-1 0 0,-2 0 0,0 2 0,-4 0 0,2 2 0,0 1 0,-3 3 0,0 2 0,0 3 0,0 0 0,0 3 0,0 1 0,0 1 0,0-2 0,0-1 0,0 0 0,0 1 0,0-4 0,0 2 0,0-3 0,3-3 0,2-2 0,2-3 0,1-4 0,0-3 0,0-3 0,0-3 0,-1 2 0,-1-1 0,-1-2 0,1-1 0,1 0 0,-1 1 0,-1 1 0,-2 2 0,1-1 0,0 0 0,-3 3 0,0 3 0,-1 0 0,0 6 0,0 0 0,-2 3 0,-1 6 0,1 1 0,1 3 0,0 0 0,0-1 0,-2 0 0,1 1 0,1-3 0,1 2 0,0 0 0,0-3 0,0 0 0,1-2 0,1-1 0,1-1 0,0-2 0,0 1 0,2 0 0,2-1 0,2-3 0,1 0 0,-3-4 0,1-1 0,1-3 0,1-3 0,0 3 0,-3-3 0,-1 2 0,0-2 0,-1 1 0,3-2 0,-1 1 0,-2 1 0,1 0 0,-2 0 0,-1-3 0,1-2 0,1 2 0,-2 1 0,-1-1 0,2 1 0,-3 1 0,1-1 0,-1 1 0,-1 1 0,0 4 0,0 1 0,0-1 0,0 2 0,-1 1 0,-1 3 0,1 0 0,-3 0 0,4 0 0,0 0 0,0 3 0,0-2 0,0 6 0,0-2 0,0 2 0,0 5 0,0 1 0,0 2 0,0 0 0,0 2 0,0 1 0,0 1 0,0 1 0,0-2 0,1 2 0,1-3 0,0-2 0,4-2 0,-3 0 0,1-5 0,-1-2 0,3-4 0,0 0 0,1-4 0,-2-2 0,-1-4 0,1-1 0,-1-1 0,1 1 0,3-2 0</inkml:trace>
  <inkml:trace contextRef="#ctx0" brushRef="#br0" timeOffset="837">418 142 12287,'9'0'0,"1"0"0,0 0 0,2 0 0,2-1 0,0-1 0,0 1 0,6-3 0,-2 2 0,0-1 0,2-2 0,-4 1 0,2 0 0,-1-2 0,-5 1 0,1 1 0,-3-1 0,1 1 0,-5 2 0,1-1 0,-2-1 0,-3 3 0,-3-2 0,-1 3 0,1 0 0,-5 3 0,3 3 0,0 1 0,3 1 0,0-1 0,1 1 0,2-3 0,-2 2 0,1-2 0,-1-1 0,0-1 0,2-3 0,-2 0 0,2 0 0,-3 0 0,0 0 0,0 4 0,0 1 0,0 5 0,-1 4 0,0 5 0,-2 4 0,-1 5 0,3 6 0,-2 1 0,1 1 0,1-6 0,1 1 0,0-2 0,0-1 0,0-5 0,0-1 0,0-4 0,0-3 0,1-5 0,1 1 0,1-2 0,-1-6 0,-1-3 0,2-4 0,-2-3 0,1-2 0,-1-1 0,-1-4 0,0-1 0,4-4 0,0-1 0</inkml:trace>
  <inkml:trace contextRef="#ctx0" brushRef="#br0" timeOffset="1158">655 150 12287,'2'-5'0,"2"-1"0,0 1 0,2 0 0,1 0 0,1-1 0,0 2 0,3 0 0,0 4 0,0 0 0,1 0 0,-1 1 0,-1 2 0,0 2 0,0 2 0,-1 2 0,-2 1 0,-2 0 0,-2 0 0,-2 1 0,-1 1 0,-1 0 0,-2 2 0,-1 1 0,-5 0 0,-1-1 0,0-1 0,-3-3 0,2 3 0,1-2 0,-2-1 0,3-2 0,-1-1 0,1 0 0,1-2 0,3-3 0,0 0 0,3-1 0,2-4 0,4-2 0</inkml:trace>
  <inkml:trace contextRef="#ctx0" brushRef="#br0" timeOffset="1838">852 126 12287,'0'8'0,"0"0"0,0 0 0,0 0 0,-3 1 0,1 0 0,0 3 0,1 0 0,1 1 0,0 0 0,0-1 0,0 1 0,0-1 0,0-5 0,0 1 0,1-2 0,1-1 0,1 0 0,1-2 0,2-1 0,2-5 0,-3-2 0,0-5 0,1-1 0,1-1 0,-1 1 0,-1-2 0,0-1 0,-1-1 0,3 2 0,-2 0 0,0 0 0,0 0 0,-3 2 0,1 3 0,-2 0 0,2 0 0,-2 4 0,2 2 0,-3 8 0,-3 4 0,2 4 0,-2 2 0,0 0 0,0-1 0,1 1 0,2-1 0,0-1 0,0-1 0,0-2 0,0 1 0,0-1 0,0-3 0,1-3 0,1-2 0,3-1 0,0-1 0,0-3 0,1-2 0,1-4 0,1-3 0,0 1 0,0-3 0,0-2 0,0 2 0,0-1 0,0 0 0,3-1 0,-5 2 0,2 0 0,-1-1 0,0-1 0,-2 2 0,-1 1 0,1 0 0,-1 3 0,-2-1 0,1 1 0,-2-2 0,-1 1 0,0 2 0,0 0 0,0 0 0,0 3 0,0-1 0,0 5 0,0-3 0,0 4 0,0 0 0,0 4 0,0 1 0,0 2 0,0 1 0,0 1 0,0 1 0,0 3 0,0 3 0,0 1 0,-1 3 0,-2 0 0,2 1 0,-2 2 0,3-2 0,0-3 0,0-1 0,3-2 0,2-2 0,-1-3 0,3-4 0,-2-1 0,3-2 0,3-1 0,-3-2 0,3-3 0,-2-4 0,-2-3 0,1-4 0,4 2 0,0-4 0</inkml:trace>
  <inkml:trace contextRef="#ctx0" brushRef="#br0" timeOffset="2181">1017 110 12287,'4'-4'0,"0"0"0,4 2 0,1-2 0,1 0 0,0 1 0,2-1 0,1 1 0,-1 1 0,0 0 0,2 0 0,-1 0 0,-3-1 0,1 3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4:38.614"/>
    </inkml:context>
    <inkml:brush xml:id="br0">
      <inkml:brushProperty name="width" value="0.04286" units="cm"/>
      <inkml:brushProperty name="height" value="0.04286" units="cm"/>
    </inkml:brush>
  </inkml:definitions>
  <inkml:trace contextRef="#ctx0" brushRef="#br0">16 1 12287,'0'8'0</inkml:trace>
  <inkml:trace contextRef="#ctx0" brushRef="#br0" timeOffset="242">0 119 12287,'8'8'0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5:23.035"/>
    </inkml:context>
    <inkml:brush xml:id="br0">
      <inkml:brushProperty name="width" value="0.04286" units="cm"/>
      <inkml:brushProperty name="height" value="0.04286" units="cm"/>
    </inkml:brush>
  </inkml:definitions>
  <inkml:trace contextRef="#ctx0" brushRef="#br0">1 0 12287,'9'0'0,"4"1"0,1 1 0,1 2 0,2-2 0,1 2 0,2-1 0,-1-1 0,0-1 0,0-1 0,0 0 0,1 0 0,-1 0 0,-6 0 0,-2 0 0,1 0 0,-3 0 0,-3 0 0,-5 1 0,-1 3 0,-4-1 0,-6 5 0,-1 4 0,-5 2 0,0 5 0,-7 4 0,2-1 0,-2 2 0,6-6 0,-2 3 0,1 0 0,0 0 0,2-4 0,2-2 0,1-1 0,1-3 0,7-1 0,-4-2 0,4-2 0,2-4 0,4 2 0,2-4 0,3 0 0,0 1 0,0 2 0,2 0 0,0-1 0,2 0 0,1 0 0,0 1 0,2 0 0,3-2 0,-2-1 0,1 0 0,2 0 0,-2 0 0,0 0 0,0 0 0,0 0 0,0 0 0,2 0 0,-2 0 0,-1 0 0,0 0 0,-3 0 0,2 0 0,0 0 0,-3 0 0,-1 0 0,-2 0 0,-1 0 0,-4 0 0,7 0 0,-4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5:23.240"/>
    </inkml:context>
    <inkml:brush xml:id="br0">
      <inkml:brushProperty name="width" value="0.04286" units="cm"/>
      <inkml:brushProperty name="height" value="0.04286" units="cm"/>
    </inkml:brush>
  </inkml:definitions>
  <inkml:trace contextRef="#ctx0" brushRef="#br0">10 1 12287,'0'9'0,"-1"1"0,-2 0 0,0-1 0,0 1 0,3-1 0,0 1 0,0 0 0,0-1 0,0 1 0,0-1 0,0-2 0,0-1 0,1 0 0,2 0 0,3-2 0,3-4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5:23.626"/>
    </inkml:context>
    <inkml:brush xml:id="br0">
      <inkml:brushProperty name="width" value="0.04286" units="cm"/>
      <inkml:brushProperty name="height" value="0.04286" units="cm"/>
    </inkml:brush>
  </inkml:definitions>
  <inkml:trace contextRef="#ctx0" brushRef="#br0">0 0 12287,'0'7'0,"0"-1"0,0 1 0,0 2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5:24.461"/>
    </inkml:context>
    <inkml:brush xml:id="br0">
      <inkml:brushProperty name="width" value="0.04286" units="cm"/>
      <inkml:brushProperty name="height" value="0.04286" units="cm"/>
    </inkml:brush>
  </inkml:definitions>
  <inkml:trace contextRef="#ctx0" brushRef="#br0">1 1 12287,'3'6'0,"0"0"0,-1 2 0,2-3 0,0 2 0,-2 0 0,0-3 0,0 1 0,1-1 0,1-3 0,0 2 0,1-6 0,5-2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5:25.480"/>
    </inkml:context>
    <inkml:brush xml:id="br0">
      <inkml:brushProperty name="width" value="0.04286" units="cm"/>
      <inkml:brushProperty name="height" value="0.04286" units="cm"/>
    </inkml:brush>
  </inkml:definitions>
  <inkml:trace contextRef="#ctx0" brushRef="#br0">1 0 12287,'0'11'0,"0"2"0,1 4 0,2 4 0,-2 9 0,3 7 0,-1 5 0,1 2 0,-1-7 0,-3 1 0,0-4 0,0-3 0,0-7 0,0-5 0,0-5 0,0-3 0,0-6 0,0-5 0,0-6 0,0-3 0,0 0 0,0-2 0,0-2 0,0 2 0,0-5 0,1-2 0,2 0 0,-1-1 0,5 1 0,-1 1 0,-1 1 0,3 1 0,-4-1 0,2 3 0,1 2 0,-2 5 0,2 1 0,0 0 0,-1 2 0,0 4 0,0 3 0,0 6 0,1 1 0,-3 4 0,1 0 0,-1 0 0,-1-3 0,-2 3 0,1 0 0,2 0 0,-1-2 0,-3 2 0,1-1 0,2-2 0,-2-2 0,2 0 0,-1 0 0,2-1 0,-3-2 0,2-1 0,2-5 0,2-1 0,0-4 0,1-7 0,-2-1 0,2 0 0,0-4 0,2 2 0,-2 0 0,-1 0 0,1 1 0,-2 3 0,-1 1 0,-2-1 0,1 1 0,0-1 0,-1 5 0,-3 5 0,0 6 0,0 3 0,0 3 0,0 1 0,0-1 0,1-2 0,1-3 0,1-1 0,-1 2 0,-1-3 0,-1 2 0,1-2 0,3 1 0,-3-1 0,7-5 0,-2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5:25.633"/>
    </inkml:context>
    <inkml:brush xml:id="br0">
      <inkml:brushProperty name="width" value="0.04286" units="cm"/>
      <inkml:brushProperty name="height" value="0.04286" units="cm"/>
    </inkml:brush>
  </inkml:definitions>
  <inkml:trace contextRef="#ctx0" brushRef="#br0">0 0 12287,'10'6'0,"0"6"0,-1-1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5:27.417"/>
    </inkml:context>
    <inkml:brush xml:id="br0">
      <inkml:brushProperty name="width" value="0.04286" units="cm"/>
      <inkml:brushProperty name="height" value="0.04286" units="cm"/>
    </inkml:brush>
  </inkml:definitions>
  <inkml:trace contextRef="#ctx0" brushRef="#br0">68 404 12287,'6'0'0,"0"-1"0,-2-2 0,0 2 0,-2-4 0,2 1 0,-1-1 0,-2-4 0,2 3 0,-2-3 0,2 3 0,-2-3 0,-1 0 0,-1-1 0,-2 1 0,1 3 0,-3 2 0,-1 1 0,1 0 0,-1 0 0,-4 7 0,0 2 0,1 3 0,0 0 0,2 1 0,0-1 0,2 4 0,-2 0 0,1-1 0,2-2 0,1 3 0,3 0 0,0-1 0,0-1 0,0-2 0,0 1 0,0-1 0,0 1 0,1-4 0,2 0 0,3-2 0,0-1 0,0-3 0,2 0 0,0 0 0,1-1 0,-2-2 0,1-3 0,2-3 0,-3-2 0,3-2 0,1-3 0,1-2 0,-2-1 0,-4 0 0,1-1 0,2-3 0,-1 2 0,0-4 0,-3 1 0,0-1 0,1 4 0,-3-3 0,-1 2 0,-1-1 0,-1 1 0,0 4 0,0 1 0,0 1 0,-1 1 0,-2-1 0,-2 3 0,-1 2 0,1 5 0,2-1 0,1 5 0,-5-1 0,5 6 0,-1 5 0,1 3 0,-1 5 0,1 3 0,-4 0 0,2 1 0,2 3 0,-2-2 0,0 3 0,2 1 0,1 0 0,-2-3 0,0 3 0,1-1 0,0 1 0,2-6 0,0 2 0,0 1 0,0-2 0,4-6 0,0-3 0,1-2 0,3-1 0,0-2 0,2 0 0,0-2 0,-1-3 0,1-1 0,-1 0 0,1 0 0,0 0 0,0-5 0,2-1 0,1-2 0,-1-2 0,-2 0 0,0 1 0,0-2 0,-1-2 0,1 5 0,-2-4 0,0 0 0,-2 1 0,-4 1 0,3 1 0,-2 2 0,0 0 0,0 1 0,-3-4 0,0 1 0,-3-1 0,-1 2 0,-2 0 0,-1 2 0,-2 2 0,0-1 0,-1 1 0,1-3 0,-1 4 0,0 1 0,2 5 0,0 5 0,2 4 0,3-1 0,-3 5 0,2 1 0,2 2 0,-2 0 0,0 0 0,2-1 0,1-2 0,1 1 0,0-4 0,0-1 0,0-1 0,0-2 0,1 0 0,3-3 0,1-2 0,4-5 0,1-2 0,0-3 0,-1-6 0,1-2 0,0-1 0,-1-2 0,1-4 0,-1-2 0,1 2 0,0-3 0,-2 2 0,0-1 0,-2 0 0,-1 2 0,3-4 0,-3 2 0,-1 1 0,0 2 0,-4 2 0,0 1 0,0 1 0,0 1 0,0-1 0,-1 3 0,-3 2 0,3 5 0,-3 0 0,0 2 0,2-2 0,-5 3 0,5-1 0,-2 5 0,3 3 0,-1 2 0,-2 3 0,-2 3 0,3 2 0,0 1 0,-2 2 0,4 1 0,-2 3 0,1 0 0,-1 2 0,2 0 0,-3-2 0,3 3 0,1 0 0,0-2 0,0 0 0,0-1 0,0-2 0,1-1 0,3-2 0,1-2 0,0 0 0,4-7 0,-3 3 0,3-2 0,0-3 0,1-2 0,0-2 0,-1-1 0,1-1 0,-1-1 0,1-3 0,0 0 0,-4-1 0,1-3 0,0 1 0,2-2 0,-3 5 0,0-6 0,1 0 0,-2 1 0,3 1 0,-4-4 0,0 3 0,0 0 0,0 4 0,-3-1 0,1 0 0,1-2 0,0 3 0,-3-1 0,0 0 0,-1 1 0,-2 0 0,1 4 0,-5-2 0,0-1 0,2 4 0,-2-2 0,2 3 0,-3 2 0,2 3 0,-2 0 0,3 1 0,0 4 0,1-1 0,1 1 0,-1 1 0,1 1 0,0 0 0,-2 0 0,4 2 0,-2-1 0,2 0 0,1 0 0,0-2 0,1 2 0,1-2 0,2-2 0,3 1 0,-1-2 0,2 0 0,-2-2 0,3-4 0,-3 2 0,4-3 0,3-1 0,-5 0 0,5-1 0,2-3 0,-2-1 0,0-4 0,-3-1 0,0 0 0,0 0 0,-2-2 0,0-2 0,-2-1 0,-1 2 0,3-2 0,-3 1 0,-1 3 0,1-1 0,-3 0 0,1-1 0,0 0 0,-4 8 0,-2 2 0,2 3 0,-2 4 0,2 5 0,1 3 0,-1 1 0,-2-1 0,0 2 0,1 1 0,1-5 0,1 1 0,0 1 0,0 0 0,0-3 0,0 1 0,0-5 0,0-1 0,1-8 0,1-2 0,1-3 0,2 0 0,-3-1 0,2 1 0,1-1 0,1-1 0,1 0 0,0-2 0,0 1 0,2-2 0,-1 1 0,0 2 0,-2 0 0,-1 1 0,3 2 0,-2 1 0,1-1 0,-2 8 0,-1-1 0,0 5 0,-1 5 0,0-2 0,-3 7 0,0-1 0,0 0 0,0 3 0,0-4 0,0 1 0,0 1 0,0-3 0,0 2 0,0-3 0,0 0 0,1-1 0,2 0 0,4-3 0,1-1 0,6-1 0,1 1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5:54.839"/>
    </inkml:context>
    <inkml:brush xml:id="br0">
      <inkml:brushProperty name="width" value="0.04286" units="cm"/>
      <inkml:brushProperty name="height" value="0.04286" units="cm"/>
    </inkml:brush>
  </inkml:definitions>
  <inkml:trace contextRef="#ctx0" brushRef="#br0">29 289 12287,'0'-9'0,"0"-1"0,0 1 0,0-1 0,0 3 0,0 1 0,0-1 0,0 1 0,0 0 0,0-2 0,0 0 0,0-2 0,0 1 0,0-1 0,0 0 0,0 4 0,0 0 0,0-2 0,0 0 0,0-2 0,0 0 0,0 1 0,1 0 0,2 2 0,0 0 0,0 1 0,-3-4 0,0 1 0,0 2 0,0 1 0,0-2 0,0 3 0,0-1 0,0 3 0,0-1 0,0 4 0,0 0 0,0 4 0,0-2 0,0 2 0,0-4 0,0 0 0,3-1 0,0-2 0,1 1 0,-4-2 0,0 4 0,0 0 0,0-4 0,1 3 0,2-2 0,-2 2 0,3 1 0,-4 0 0,0 0 0,0 4 0,0-2 0,0 4 0,-4 1 0,-1 2 0</inkml:trace>
  <inkml:trace contextRef="#ctx0" brushRef="#br0" timeOffset="2461">20 203 12287,'-7'0'0,"2"-1"0,1-2 0,0 0 0,4-3 0,0 3 0,0-4 0,0 0 0,2 2 0,0-2 0,2 0 0,1-2 0,-1 3 0,1-1 0,0 0 0,1-2 0,-1 0 0,2 0 0,0 2 0,0 0 0,-1 1 0,0-3 0,1 2 0,2 0 0,-3 4 0,1-3 0,0-2 0,2 3 0,0-1 0,1 3 0,0 0 0,-4 3 0,0 3 0,-3 3 0,1 3 0,0 1 0,-3 1 0,2 0 0,-1 2 0,-2-1 0,0 2 0,0 0 0,0 0 0,0 0 0,0 2 0,0-3 0,0 1 0,0 0 0,0-1 0,0-3 0,0 0 0,0 3 0,0-5 0,1 1 0,2 0 0,-1-2 0,3 1 0,0-2 0,2-4 0,-1 2 0,3-3 0,0-2 0,-2-2 0,-1 0 0,1-4 0,2 1 0,1-1 0,0-3 0,-1 5 0,2-7 0,1 0 0,1 2 0,-1-2 0,-3 0 0,-1-1 0,2 2 0,-6-3 0,6 1 0,-2 1 0,1 2 0,-3-1 0,0-1 0,-2-1 0,0 0 0,-2 4 0,2-1 0,-1 4 0,-3-1 0,0 4 0,0-3 0,-3 3 0,-1-4 0,0 5 0,1-1 0,-2 2 0,-5 1 0,4 0 0,-1 0 0,1 0 0,-3 1 0,3 2 0,-2-1 0,4 4 0,-1-2 0,-1 3 0,-1 0 0,1 1 0,2 2 0,-1-1 0,1 2 0,2 2 0,0-2 0,2 1 0,0 0 0,0 1 0,0-2 0,0 2 0,0-2 0,0 2 0,5-2 0,1 2 0,3-3 0,-3 0 0,1-2 0,0 0 0,2-2 0,-3-4 0,0 2 0,2-2 0,0 1 0,2-2 0,0 2 0,-1-2 0,1-1 0,-1-3 0,1 0 0,0 0 0,-1-2 0,1 1 0,0-3 0,-1 0 0,1 0 0,-1-2 0,1 0 0,0-1 0,-4 3 0,0-1 0,1 0 0,-2 0 0,3 1 0,-4-3 0,0 0 0,0 1 0,1-1 0,-3 1 0,1-1 0,-1 0 0,-1 4 0,-1 0 0,0-2 0,0-1 0,0 0 0,0 4 0,-1 0 0,-2 5 0,1 1 0,-3 3 0,0 3 0,3 5 0,0-2 0,0 4 0,-1 0 0,0 2 0,1-1 0,0 0 0,-1-1 0,1-2 0,1 0 0,1 0 0,0 4 0,0-5 0,1-1 0,2-2 0,2-4 0,5 0 0,0-3 0,-1-2 0,1-3 0,1-3 0,1-5 0,-1 0 0,2-2 0,-2-1 0,-2 0 0,1-1 0,-2-3 0,0 3 0,-2 4 0,-4 0 0,2 0 0,-3-1 0,-1 0 0,0 4 0,0 4 0,-1 1 0,-2 8 0,0 2 0,1 2 0,1 0 0,0 1 0,-1 1 0,-1 1 0,-1 0 0,4-2 0,0 1 0,0-1 0,0 1 0,0 0 0,0-1 0,0 1 0,0-1 0,0 1 0,0 0 0,0-1 0,1-2 0,2-1 0,1 1 0,1-2 0,-2 2 0,4-3 0,0-2 0,2-1 0,-3-1 0,1 0 0,0 0 0,2 0 0,-3-5 0,0-1 0,2-4 0,1-2 0,0 0 0,1-3 0,-1 0 0,1 0 0,-4-1 0,1-3 0,-1 1 0,0 2 0,-1-3 0,-3 4 0,1-1 0,-1 0 0,-1 5 0,-1-2 0,0 2 0,0 6 0,0 2 0,0 7 0,0 6 0,0 4 0,0 1 0,0 1 0,0 2 0,0 0 0,0-2 0,0 0 0,0 0 0,0-1 0,0-1 0,0-5 0,0 1 0,0-1 0,0-2 0,0-1 0,0-4 0,0 2 0,0-8 0,0-2 0,0-3 0,0 0 0,0-1 0,0 1 0,0-1 0,0 0 0,0 1 0,0-1 0,0-1 0,0 0 0,0-2 0,0 1 0,0 1 0,1 1 0,3-3 0,0 6 0,3-3 0,0 2 0,0 3 0,5-2 0,1 2 0,0 1 0,1 0 0,-4 1 0,3 3 0,-1 0 0,1 0 0,-6 0 0,3 0 0,-2 0 0,0 1 0,-2 2 0,-3 3 0,-2 3 0,-1 0 0,0 2 0,-1 2 0,-2 3 0,1-1 0,-3 0 0,-1 0 0,1 0 0,3-3 0,-1 1 0,1 0 0,-2 0 0,3 0 0,-2-4 0,2 1 0,1 0 0,0-4 0,1-1 0,2 0 0,3-2 0,3-3 0,1 0 0,1-1 0,0-2 0,2-5 0,-1-4 0,-1 2 0,-1-4 0,1 1 0,-2 0 0,3-3 0,-5 2 0,0 0 0,0 1 0,0 0 0,-4 3 0,-1 0 0,-1 1 0,-1-1 0,-1 1 0,-2 0 0,-3 3 0,-6-2 0,-1 5 0,0 1 0,-1 1 0,4 1 0,-3 0 0,1 0 0,-1 0 0,6 1 0,-3 1 0,2 2 0,-1 2 0,3-3 0,0 3 0,2 2 0,1-3 0,3 1 0,0-2 0,1 1 0,2-1 0,3-1 0,3-3 0,2-1 0,2-2 0,-3 2 0,3-3 0,-1 1 0,1-1 0,-3-2 0,3 2 0,-2 0 0,-1-1 0,2-1 0,1 2 0,-1-1 0,-1 1 0,-2 0 0,1 2 0,-1-2 0,1 1 0,0 3 0,-4 0 0,-1 1 0,0 2 0,-3 4 0,-1 1 0,-1 2 0,0 0 0,0-1 0,0 2 0,0 2 0,0 3 0,0 2 0,0-2 0,0-1 0,0-1 0,0-2 0,-3-2 0,0 0 0,0-1 0,2-3 0,1-2 0,0-5 0,0-2 0,0-4 0,0-1 0,0-2 0,0 0 0,0-3 0,4 2 0,0-2 0,0 3 0,0 0 0,3 0 0,-3 1 0,1-1 0,3 0 0,-3 1 0,1-1 0,-1 1 0,0-1 0,2 0 0,2 1 0,1-1 0,-4 5 0,0 1 0,-1 0 0,0 1 0,-2 0 0,4 3 0,-4 0 0,3 0 0,-3 1 0,0 2 0,-2 4 0,-1 1 0,0 0 0,0 0 0,0 3 0,0 0 0,-3 0 0,-1 1 0,2 1 0,1-1 0,1-2 0,-1 0 0,-1 1 0,-1 1 0,0-1 0,3 2 0,0-2 0,0-2 0,1 1 0,1-1 0,1 1 0,3-4 0,-1 0 0,0-2 0,3-2 0,0-1 0,6-1 0,1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1:17.231"/>
    </inkml:context>
    <inkml:brush xml:id="br0">
      <inkml:brushProperty name="width" value="0.04286" units="cm"/>
      <inkml:brushProperty name="height" value="0.04286" units="cm"/>
      <inkml:brushProperty name="color" value="#33CCFF"/>
    </inkml:brush>
  </inkml:definitions>
  <inkml:trace contextRef="#ctx0" brushRef="#br0">161 89 12287,'-8'-4'0,"4"-1"0,0 3 0,1 0 0,2-2 0,-3 2 0,1 0 0,2-1 0,-3-1 0,4 0 0</inkml:trace>
  <inkml:trace contextRef="#ctx0" brushRef="#br0" timeOffset="929">32 154 12287,'-3'8'0,"1"-3"0,-3 1 0,2 0 0,1 1 0,-1 1 0,0 0 0,0 0 0,0 0 0,2 0 0,-2 0 0,2 0 0,1 1 0,0 1 0,0 1 0,0 0 0,0 0 0,0-2 0,0 3 0,0 0 0,0 1 0,0 0 0,1-1 0,1 1 0,0-1 0,4-1 0,-3 2 0,2-1 0,1 1 0,-1-3 0,0 1 0,1 0 0,1 0 0,0-1 0,0-2 0,2 1 0,0-1 0,1-3 0,0-1 0,0 1 0,0-1 0,3-1 0,-1 2 0,2-2 0,-1-1 0,1-1 0,2-1 0,0 0 0,0 0 0,0 0 0,-1 0 0,0 0 0,-2 0 0,0 0 0,3 0 0,-1 0 0,1 0 0,-4 0 0,4 0 0,-1 0 0,0 0 0,1-3 0,0 0 0,-1 1 0,1-2 0,-4 3 0,3-2 0,-2 0 0,0 0 0,-2-2 0,1 1 0,1 1 0,-1-1 0,-1-2 0,2 1 0,-2-3 0,-1 0 0,-1 0 0,-1 0 0,0-1 0,0-1 0,-2 0 0,-1-3 0,0 1 0,0-1 0,2 2 0,-3-1 0,1-1 0,-2 1 0,-2 4 0,1-2 0,1-1 0,-1-1 0,-1 2 0,-1-3 0,0 0 0,0 1 0,0 1 0,0-1 0,0 0 0,0 2 0,0 0 0,-1 1 0,-1-1 0,-1 1 0,-3 3 0,1-4 0,-3 1 0,0-1 0,0 1 0,0-1 0,0-1 0,-1 0 0,-1 3 0,0-1 0,0-1 0,0 1 0,0-2 0,-2 2 0,0 1 0,2 2 0,-2 1 0,1 0 0,-3 0 0,2-1 0,-1 3 0,1 1 0,-1-2 0,2 3 0,-1-2 0,-1 3 0,1 0 0,-2 0 0,-1 0 0,1 0 0,0 0 0,1 0 0,-2 2 0,0 2 0,2 0 0,2-1 0,-1 1 0,0 1 0,2-1 0,-2-1 0,2 2 0,0-1 0,1 1 0,1-1 0,0 2 0,0 0 0,0 0 0,-1-2 0,0 2 0,-1 0 0,0 1 0,3 1 0,-4 0 0,2 0 0,1 0 0,0 1 0,0-1 0,0 0 0,0 0 0,0 0 0,-1 0 0,-2 0 0,5 0 0,-2 0 0,1 0 0,3 0 0,-2 0 0,2-1 0,0 0 0,1-2 0,0 0 0,3 4 0,0-1 0,1 0 0,2 0 0,5 0 0,4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8:18.859"/>
    </inkml:context>
    <inkml:brush xml:id="br0">
      <inkml:brushProperty name="width" value="0.04286" units="cm"/>
      <inkml:brushProperty name="height" value="0.04286" units="cm"/>
    </inkml:brush>
  </inkml:definitions>
  <inkml:trace contextRef="#ctx0" brushRef="#br0">745 116 12287,'10'0'0,"-1"0"0,1 0 0,0-1 0,3-2 0,-4 2 0,4-2 0,2 2 0,-6 1 0,1 0 0,-7 0 0,6 0 0,-4 0 0</inkml:trace>
  <inkml:trace contextRef="#ctx0" brushRef="#br0" timeOffset="248">658 212 12287,'6'5'0,"-1"-4"0,-2 2 0,-1-2 0,5-1 0,-1 3 0,4 0 0,0-1 0,-1 0 0,1-2 0,-1 0 0,1 0 0,0 0 0,-1 0 0,2 0 0,2 0 0,-3 0 0,3 0 0,-2 0 0,-2 0 0,1 0 0,4-5 0,1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8:34.665"/>
    </inkml:context>
    <inkml:brush xml:id="br0">
      <inkml:brushProperty name="width" value="0.04286" units="cm"/>
      <inkml:brushProperty name="height" value="0.04286" units="cm"/>
    </inkml:brush>
  </inkml:definitions>
  <inkml:trace contextRef="#ctx0" brushRef="#br0">1 10 12287,'6'0'0,"1"0"0,-5 0 0,6 0 0,-1 0 0,-3 0 0,5-4 0,-7 3 0,4-2 0,-4 2 0,7 1 0,-7 0 0,4 0 0,-4 0 0,4 0 0,-3 0 0,-1 0 0,5 0 0,-4 0 0,3 0 0,-3 0 0,4 0 0,-4 0 0,3 0 0,-2 0 0,2 0 0,-3 0 0,4 0 0,-4 0 0,3 0 0,-3 0 0,4 0 0,-5 0 0,7 0 0,-7 0 0,4 0 0,-4 0 0,2 0 0,-4 0 0,0 0 0,0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8:41.345"/>
    </inkml:context>
    <inkml:brush xml:id="br0">
      <inkml:brushProperty name="width" value="0.04286" units="cm"/>
      <inkml:brushProperty name="height" value="0.04286" units="cm"/>
    </inkml:brush>
  </inkml:definitions>
  <inkml:trace contextRef="#ctx0" brushRef="#br0">433 49 12287,'5'0'0,"0"0"0,-5 0 0,0 0 0,-5-4 0,3 3 0,-4-3 0,-2 3 0,3 0 0,-1-1 0,-2-1 0,3 0 0,-2 3 0,1-1 0,1-3 0,-4 3 0,3-2 0,-3 2 0,-1-2 0,1 0 0,-1 1 0,1 1 0,-1-1 0,0-1 0,1 2 0,-1-2 0,1 2 0,-1 1 0,-1 0 0,-2 0 0,6 0 0,-3 0 0,2 0 0,-1 0 0,0 0 0,-1 0 0,0 0 0,1 3 0,-1 0 0,1 1 0,-1 0 0,0-3 0,1 3 0,-1 0 0,1 1 0,-1 2 0,0 0 0,4-5 0,-1 2 0,0 0 0,3-2 0,-1 4 0,1-2 0,2 3 0,-3 0 0,0 1 0,1-1 0,2-1 0,-2 1 0,-2-2 0,4 4 0,-1-3 0,2 3 0,-2-3 0,0 0 0,0 2 0,2-3 0,1 2 0,0-4 0,0 3 0,0 1 0,0 2 0,0-2 0,1-2 0,2 0 0,0 1 0,1 0 0,-1 3 0,3-2 0,-1-1 0,4-2 0,-3 1 0,2 0 0,2 1 0,-4-3 0,1 2 0,0 1 0,2-1 0,1-3 0,-1 1 0,1-1 0,-1 2 0,1-3 0,0 2 0,-1-2 0,1-1 0,-1-1 0,1-1 0,-1-3 0,-3 0 0,3 2 0,-3-4 0,2 0 0,-1-2 0,-2 0 0,0-1 0,-2 4 0,-2-1 0,2 0 0,-2 2 0,2-2 0,-2 0 0,-1-2 0,0 0 0,-1 0 0,-1 2 0,-1 0 0,-3 1 0,1-3 0,1 2 0,0 0 0,-4 4 0,2-3 0,-3-2 0,3 3 0,-1 0 0,1-1 0,1 1 0,-4 3 0,4-3 0,-2 2 0,1 0 0,0-1 0,-4 2 0,0-2 0,1 2 0,2 1 0,1 1 0,-2 0 0,0 0 0,1 0 0,1 0 0,-1 0 0,1 1 0,0 2 0,4-1 0,-3 2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9:27.839"/>
    </inkml:context>
    <inkml:brush xml:id="br0">
      <inkml:brushProperty name="width" value="0.04286" units="cm"/>
      <inkml:brushProperty name="height" value="0.04286" units="cm"/>
    </inkml:brush>
  </inkml:definitions>
  <inkml:trace contextRef="#ctx0" brushRef="#br0">107 0 12287,'-6'10'0,"-1"-1"0,2 0 0,1-2 0,0 0 0,-4 2 0,3 4 0,-1-1 0,-1-1 0,4 2 0,-2 0 0,-1 1 0,1 0 0,2 2 0,-2-2 0,-1 0 0,1 0 0,3 3 0,-3-2 0,2 1 0,0 0 0,0-1 0,3 2 0,0-2 0,0-1 0,0 3 0,0-2 0,0 1 0,0 0 0,1-4 0,1 0 0,1-1 0,-1-1 0,3-1 0,-1 0 0,0-2 0,0 0 0,1-5 0,-2 2 0,3 0 0,3-2 0,1 6 0,-1-3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9:53.195"/>
    </inkml:context>
    <inkml:brush xml:id="br0">
      <inkml:brushProperty name="width" value="0.04286" units="cm"/>
      <inkml:brushProperty name="height" value="0.04286" units="cm"/>
    </inkml:brush>
  </inkml:definitions>
  <inkml:trace contextRef="#ctx0" brushRef="#br0">1 68 12287,'6'0'0,"1"0"0,0 0 0,2 3 0,1 0 0,2-1 0,1-1 0,0-1 0,-3 1 0,2 1 0,1 2 0,0-1 0,-4-3 0,1 0 0,0 0 0,-2 1 0,0 1 0,-2 1 0,2-1 0,-4-1 0,4-1 0,-8 2 0,0 1 0,-4 2 0,-4 5 0,-1-1 0,-1 1 0,3 0 0,-6 0 0,1 2 0,0 1 0,1 4 0,-2-2 0,2 1 0,2 0 0,-1-4 0,1 0 0,-1 0 0,0 1 0,4-6 0,1 3 0,0-1 0,2-5 0,4 0 0,2-4 0,3 0 0,3 0 0,1 0 0,0 0 0,-1 0 0,1 0 0,-1 0 0,1 0 0,0 0 0,-1 0 0,1 0 0,-1 0 0,1 0 0,0 0 0,-1 0 0,1 0 0,-2-1 0,-1-2 0,1 1 0,-1-5 0,-2 5 0,2-1 0,-5 1 0,1-1 0,-2 2 0,-1-4 0,0 5 0,0 0 0,-4 0 0,3 0 0,-4 0 0,5 0 0,0 0 0,-4 0 0,3 0 0,-3 0 0,4 0 0,0 0 0,0 5 0,0-3 0,0 4 0,0 2 0,1 0 0,1 2 0,1-1 0,1 0 0,-1-2 0,1-1 0,1-2 0,-2 2 0,4-2 0,0-2 0,-1-1 0,0-2 0,2-1 0,0-2 0,-2-3 0,0 1 0,-1-3 0,0-1 0,-2 0 0,0-2 0,-2-1 0,-1 1 0,0 2 0,0 0 0,-1 0 0,-2 1 0,-3 0 0,-3 3 0,-1 3 0,0 2 0,1 1 0,-1 0 0,1 0 0,-1 0 0,0 4 0,1 2 0,-1 3 0,2 0 0,1 1 0,4 0 0,2-1 0,1 1 0,0 0 0,0 3 0,0 2 0</inkml:trace>
  <inkml:trace contextRef="#ctx0" brushRef="#br0" timeOffset="633">472 48 12287,'0'10'0,"0"0"0,0-1 0,0 2 0,0 2 0,0 3 0,0-1 0,0 1 0,0 1 0,0 1 0,3-2 0,1 0 0,2 1 0,-4-6 0,1-2 0,-2 0 0,3-5 0,-2 0 0,2-8 0,-3-2 0,2-3 0,-2 2 0,3-3 0,1-4 0,-3 1 0,3 1 0,0 0 0,1-1 0,-4 2 0,2-1 0,-1 1 0,1 1 0,0 1 0,-2-1 0,1 0 0,0 4 0,-1 1 0,1 0 0,-2 2 0,3 9 0,-4 2 0,0 5 0,0 2 0,3-2 0,0 3 0,0 0 0,-2-1 0,2 0 0,1-4 0,0 2 0,1-1 0,-1-2 0,-2-3 0,2-2 0,2 0 0,-3-2 0,3-3 0,0-1 0,1-3 0,-2-5 0,0-3 0,-1-5 0,-2 2 0,2-1 0,2 0 0,-3 0 0,2-3 0,0 0 0,-3-1 0,0 4 0,0 1 0,1 2 0,-1 1 0,-1 1 0,-1 2 0,0-1 0,0 5 0,0 0 0,0 5 0</inkml:trace>
  <inkml:trace contextRef="#ctx0" brushRef="#br0" timeOffset="974">760 145 12287,'10'1'0,"0"1"0,-1 1 0,-2 1 0,-1-2 0,1 2 0,2-2 0,1 2 0,-2 0 0,0 0 0,-2 1 0,0 2 0,4 0 0,-5 1 0,-1 2 0,-3-1 0,-1 1 0,-1 0 0,-3-1 0,-2 1 0,-1-4 0,-1 0 0,3-1 0,0 0 0,-1-2 0,2 3 0,-2-2 0,3-1 0,-3-3 0,4 1 0,-2 3 0,8-3 0,2 2 0,3-2 0,0-1 0,1 0 0,-1 0 0,1 0 0,1 0 0,0 0 0,2 0 0,-1 0 0,-1 0 0,-2 0 0,5 0 0,1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9:54.894"/>
    </inkml:context>
    <inkml:brush xml:id="br0">
      <inkml:brushProperty name="width" value="0.04286" units="cm"/>
      <inkml:brushProperty name="height" value="0.04286" units="cm"/>
    </inkml:brush>
  </inkml:definitions>
  <inkml:trace contextRef="#ctx0" brushRef="#br0">96 241 12287,'0'13'0,"0"1"0,0 1 0,1-2 0,2 2 0,0 0 0,-1-1 0,-1-1 0,-1 2 0,0-1 0,0-2 0,1-1 0,1-2 0,1 1 0,1-4 0,-3 0 0,2-2 0,-2-1 0,3-3 0</inkml:trace>
  <inkml:trace contextRef="#ctx0" brushRef="#br0" timeOffset="180">0 328 12287,'7'0'0,"-1"0"0,1 0 0,2 0 0,2 0 0,2 0 0,-2 0 0,4 0 0,0 0 0,0 0 0,1-1 0,2-2 0,-2 0 0,3 0 0,-4 3 0</inkml:trace>
  <inkml:trace contextRef="#ctx0" brushRef="#br0" timeOffset="605">385 183 12287,'9'0'0,"1"0"0,0 0 0,-1 0 0,4 0 0,1 0 0,1 0 0,2 0 0,-2 0 0,0 0 0,0 0 0,0 0 0,-2 0 0,2 0 0,-2 0 0,0 0 0,-3 0 0,-5 2 0,-3 0 0,-4 2 0,-4 1 0,-4 3 0,-2 4 0,-1 0 0,-2 0 0,-1 3 0,-4 0 0,1 1 0,0 0 0,3-3 0,1 2 0,1-1 0,2-3 0,2 0 0,0-1 0,0-1 0,5-2 0,2-1 0,3-4 0,3 2 0,3-3 0,3-1 0,1 0 0,-1 0 0,1 0 0,-1 0 0,2 0 0,1-1 0,1-3 0,0 3 0,-4-2 0,1 2 0,-1 1 0,4-3 0,1-2 0,1 0 0,-6 3 0,0-1 0,0 2 0,-1 1 0,2-5 0,0 0 0</inkml:trace>
  <inkml:trace contextRef="#ctx0" brushRef="#br0" timeOffset="784">702 337 12287,'0'7'0,"1"-1"0,2 2 0,-2-3 0,3 1 0,-3 2 0,-1 0 0,0 2 0,0 0 0,0-1 0,0 1 0,0-1 0,0 1 0,0 0 0,0-1 0</inkml:trace>
  <inkml:trace contextRef="#ctx0" brushRef="#br0" timeOffset="1388">856 155 12287,'0'9'0,"0"2"0,0 2 0,0 3 0,0 5 0,0 3 0,0 0 0,0-1 0,0 0 0,0 0 0,0-2 0,3-7 0,0 2 0,-1-4 0,-1-3 0,1-3 0,1-3 0,-1-3 0,3-5 0,1-3 0,-1-4 0,-2-5 0,3 1 0,2-2 0,1-1 0,-3 3 0,-1 1 0,1 0 0,-1 0 0,0 3 0,2-1 0,-3 3 0,0 0 0,-2 0 0,5 1 0,-5 3 0,5 6 0,-3 7 0,-2 2 0,-1 4 0,2 1 0,0 3 0,0-1 0,2 1 0,-4 1 0,3 1 0,-1-2 0,0-1 0,2-5 0,-3 2 0,1-2 0,1-2 0,0-3 0,-2-6 0,3-6 0,-1-4 0,-2-3 0,3-2 0,-2-3 0,0 1 0,1 1 0,-2 0 0,4-3 0,-2-1 0,-2 1 0,0 3 0,1 0 0,0-1 0,-1-1 0,2 2 0,-1 1 0,-1 1 0,0 1 0,-2 8 0,4 1 0,1 4 0</inkml:trace>
  <inkml:trace contextRef="#ctx0" brushRef="#br0" timeOffset="1833">1202 241 12287,'6'5'0,"1"0"0,0-1 0,1-2 0,-1 4 0,0-2 0,-4 2 0,2-2 0,-1 2 0,0-3 0,-5 2 0,-2 1 0,0-1 0,-4-3 0,0 2 0,-1 0 0,-2-1 0,1 3 0,-1-1 0,0 0 0,4-3 0,-1 1 0,4-2 0,-3-1 0,5 1 0,1 3 0,1-3 0,5 2 0,2-2 0,0-1 0,2 0 0,0 0 0,-1 1 0,1 2 0,-1-2 0,0 4 0,-3-1 0,2-2 0,-5 4 0,0 1 0,-4 2 0,-2 1 0,-2-1 0,-5-2 0,0-1 0,1 2 0,-1-3 0,1 1 0,-1-2 0,0-2 0,4 0 0,-1 0 0,0 1 0,-2 1 0,0-4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0:08.457"/>
    </inkml:context>
    <inkml:brush xml:id="br0">
      <inkml:brushProperty name="width" value="0.04286" units="cm"/>
      <inkml:brushProperty name="height" value="0.04286" units="cm"/>
    </inkml:brush>
  </inkml:definitions>
  <inkml:trace contextRef="#ctx0" brushRef="#br0">1 49 12287,'9'1'0,"1"1"0,0 1 0,3 0 0,-1-3 0,1 0 0,1 0 0,-2 0 0,4 0 0,1 0 0,1 0 0,0 0 0,-1 0 0,-1 0 0,1 0 0,-3 0 0,-1 0 0,-2 0 0,-2 0 0,1 1 0,0 3 0,-4-3 0,0 2 0,-4-2 0,-1 0 0,-5 2 0,-1 4 0,-5-1 0,-3 3 0,-2 2 0,-3 3 0,4-1 0,-2 2 0,-2 0 0,0 0 0,2-2 0,1 2 0,0 0 0,0 0 0,4-4 0,-2 3 0,2-2 0,2-2 0,0 1 0,2-5 0,0-1 0,5-1 0,-1-4 0,6 0 0,-1 0 0,5 0 0,0 0 0,-2 3 0,2 2 0,0 0 0,2-3 0,0 1 0,2 0 0,2 0 0,-2-2 0,2 2 0,0-2 0,0-1 0,3 0 0,-2 0 0,1 0 0,2 0 0,-2 0 0,0 0 0,0 0 0,0 0 0,-3 0 0,0 0 0,-1 0 0,-1 0 0,-1-3 0,1 0 0,0 0 0,-5 3 0,-1-2 0,-3 0 0,2-1 0,-2 0 0,8-1 0,-4-2 0</inkml:trace>
  <inkml:trace contextRef="#ctx0" brushRef="#br0" timeOffset="175">443 270 12287,'5'0'0,"0"4"0,-5 3 0,0 1 0,0 2 0,0-1 0,0 2 0,0 1 0,0 1 0,-4 0 0,1-1 0,1 1 0,1-1 0,1-5 0,0 0 0,-4-1 0,-2 4 0</inkml:trace>
  <inkml:trace contextRef="#ctx0" brushRef="#br0" timeOffset="699">693 145 12287,'10'0'0,"-1"0"0,2 3 0,1 0 0,2-1 0,0-1 0,-1-1 0,2 0 0,-1 0 0,-2 0 0,2 0 0,-1 0 0,-2 0 0,0 0 0,-5 0 0,0 2 0,-1 0 0,0 1 0,-2 4 0,1-1 0</inkml:trace>
  <inkml:trace contextRef="#ctx0" brushRef="#br0" timeOffset="859">712 289 12287,'10'0'0,"-1"0"0,1 0 0,1 0 0,2 0 0,1 0 0,6 0 0,-1 0 0,0 0 0,0 0 0,1 0 0,3-4 0,2-2 0</inkml:trace>
  <inkml:trace contextRef="#ctx0" brushRef="#br0" timeOffset="1738">2877 40 12287,'0'-5'0,"0"-3"0,0 5 0,-1-2 0,-3 1 0,-1 1 0,-4 3 0,-1 0 0,0 0 0,0 0 0,-2 0 0,-2 0 0,-1 0 0,-1 1 0,-3 1 0,0 2 0,-1 1 0,0 2 0,0 1 0,-2 1 0,1 1 0,6-5 0,-4 7 0,2-1 0,2 0 0,1-2 0,4-1 0,1 3 0,-1-1 0,0 4 0,2-1 0,1 0 0,4 1 0,2-2 0,1 4 0,0 1 0,0 1 0,1 1 0,2-1 0,4-1 0,1-1 0,2-4 0,0 0 0,0-4 0,3-1 0,-1-4 0,3 2 0,0 0 0,0-3 0,1-5 0,3-4 0,0-2 0,0-4 0,-4 1 0,-1-3 0,-1 0 0,0 0 0,-3 3 0,-5 0 0,-1 1 0,-1 1 0,-3 1 0,0-1 0,-4 4 0,-2 0 0,-3 1 0,0 0 0,-2 1 0,-2-1 0,-2 0 0,0-1 0,0 4 0,3-1 0,-1 1 0,-2-1 0,3 2 0,-1-3 0,2 3 0,2 1 0,1 0 0,0 0 0,-3 0 0,4 1 0,3 3 0,3 2 0,1 3 0,0 0 0,0 1 0</inkml:trace>
  <inkml:trace contextRef="#ctx0" brushRef="#br0" timeOffset="2108">3156-17 12287,'-7'0'0,"1"0"0,-2 0 0,3 0 0,0 1 0,-1 2 0,1 3 0,-3 3 0,-3 1 0,-2 0 0,1 3 0,0 2 0,1 4 0,-2 2 0,1 1 0,2-4 0,3 3 0,2 1 0,0-2 0,2 0 0,3-1 0,1-2 0,2-1 0,4-5 0,5 2 0,2-2 0,5-1 0,-2-2 0,5-1 0,3-3 0,-1-4 0</inkml:trace>
  <inkml:trace contextRef="#ctx0" brushRef="#br0" timeOffset="4314">3454-8 12287,'-6'0'0,"2"-1"0,4-2 0,0 2 0,0-3 0,0 4 0,0 0 0,0 4 0,0-3 0,3 8 0,1-4 0,2 0 0,-3 4 0,3-3 0,2 4 0,0 3 0,2-2 0,0 4 0,-1 0 0,1 0 0,-1-2 0,1 2 0,-1 0 0,-3 0 0,3-3 0,-3 1 0,2-3 0,2 0 0,-4-2 0,0 0 0,-2-2 0,0-4 0,0 2 0,-3-3 0,2-2 0,-6-3 0,2 2 0,-3-4 0,-1 4 0,1-7 0,-3 3 0,2 1 0,3 1 0,-1 0 0,-1 2 0,4-5 0,-4 1 0,-1-4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0:16.153"/>
    </inkml:context>
    <inkml:brush xml:id="br0">
      <inkml:brushProperty name="width" value="0.04286" units="cm"/>
      <inkml:brushProperty name="height" value="0.04286" units="cm"/>
    </inkml:brush>
  </inkml:definitions>
  <inkml:trace contextRef="#ctx0" brushRef="#br0">116 193 12287,'0'7'0,"0"-1"0,0 0 0,0 4 0,0 4 0,1 2 0,2 2 0,-2 1 0,4 1 0,-2 0 0,0 2 0,1-4 0,-2 3 0,3-2 0,0-2 0,-3-7 0,2-1 0,1 0 0,-4-5 0,7 0 0,-2-4 0</inkml:trace>
  <inkml:trace contextRef="#ctx0" brushRef="#br0" timeOffset="167">1 280 12287,'9'3'0,"1"0"0,-1-1 0,2-1 0,1-1 0,2 0 0,1 0 0,2 0 0,4 0 0,2 0 0,8-4 0,-2-1 0</inkml:trace>
  <inkml:trace contextRef="#ctx0" brushRef="#br0" timeOffset="821">510 78 12287,'10'9'0,"0"4"0,2 1 0,2 0 0,1 0 0,-2 2 0,2-3 0,0 0 0,0 0 0,-4-2 0,2 2 0,-2-2 0,-3-5 0,0-1 0,-2 0 0,-4-2 0,3-3 0,-10 0 0,0 0 0</inkml:trace>
  <inkml:trace contextRef="#ctx0" brushRef="#br0" timeOffset="1136">731 49 12287,'-9'14'0,"-2"1"0,-2 5 0,-3 2 0,-2 0 0,-1 5 0,-1-3 0,1 2 0,0-1 0,3-4 0,2-2 0,2-5 0,4-3 0,3-3 0,-1-1 0,12-3 0,1-4 0</inkml:trace>
  <inkml:trace contextRef="#ctx0" brushRef="#br0" timeOffset="1369">837 232 12287,'0'9'0,"0"-2"0,0-1 0,0 2 0,0-3 0,0 1 0,0 2 0,0 0 0,0-1 0,0-1 0,0 2 0,0 0 0,0 2 0,0-1 0,0 1 0</inkml:trace>
  <inkml:trace contextRef="#ctx0" brushRef="#br0" timeOffset="2077">981 164 12287,'0'10'0,"0"0"0,1 3 0,1 2 0,1 1 0,0 0 0,1-3 0,-1 2 0,-1-1 0,-1-2 0,3-1 0,-1-2 0,0 0 0,1-3 0,-3 3 0,8-8 0,-4 1 0,0-4 0,4-4 0,-4-3 0,2-1 0,-1 1 0,1-2 0,1-1 0,0-1 0,-3 2 0,-1 0 0,3 1 0,-3 1 0,1-1 0,-2 4 0,4-1 0,-4 6 0,2 1 0,0 6 0,-1 2 0,-2 2 0,1-1 0,2 1 0,-3 0 0,1-1 0,1 0 0,-2-2 0,2 0 0,-1-4 0,-3 3 0,1-4 0,2 2 0,-1-4 0,5-4 0,-4-1 0,2-5 0,0 1 0,1-1 0,-3-1 0,2 0 0,1-2 0,-1 1 0,-3-2 0,2 1 0,0 1 0,-1-2 0,1 6 0,-2-1 0,1 0 0,0 1 0,-2 1 0,-1 1 0,0 4 0,0 2 0,0 5 0</inkml:trace>
  <inkml:trace contextRef="#ctx0" brushRef="#br0" timeOffset="2293">1298 289 12287,'0'7'0,"0"-1"0,0-3 0,1 4 0,3 0 0,-3 2 0,2 0 0,-2 1 0,-1-4 0,0 1 0,0 0 0,0-1 0,0 0 0,0-3 0,0 4 0,4-5 0,2 2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0:14.121"/>
    </inkml:context>
    <inkml:brush xml:id="br0">
      <inkml:brushProperty name="width" value="0.04286" units="cm"/>
      <inkml:brushProperty name="height" value="0.04286" units="cm"/>
    </inkml:brush>
  </inkml:definitions>
  <inkml:trace contextRef="#ctx0" brushRef="#br0">240 0 12287,'-1'7'0,"-2"-1"0,-2 1 0,-5 2 0,-1 2 0,-1 2 0,-3 2 0,-5 5 0,1 1 0,0 2 0,0 2 0,-1-2 0,2-1 0,2 2 0,-1-7 0,5 1 0,3-3 0,1-3 0,6-2 0,-1 0 0,3-5 0,3-1 0,7-3 0,5-1 0</inkml:trace>
  <inkml:trace contextRef="#ctx0" brushRef="#br0" timeOffset="374">288 193 12287,'0'9'0,"0"1"0,0 0 0,0-1 0,0-2 0,0-1 0,0 1 0,0 2 0,0-3 0,0 1 0,0 0 0,1-2 0,3-2 0,-2-2 0,4-1 0,2 0 0,0-1 0,1-2 0,-3-4 0,2 2 0,-4-2 0,0 0 0,0-2 0,1 0 0,-3-1 0,1 1 0,-1-1 0,-1 4 0,-1-1 0,0 0 0,0-2 0,0-1 0,-4 5 0,-2 2 0,-3 2 0,-1 1 0,1 0 0,-1 0 0,1 3 0,0 1 0,1 2 0,2 1 0,4 2 0,-2 0 0</inkml:trace>
  <inkml:trace contextRef="#ctx0" brushRef="#br0" timeOffset="1056">519 58 12287,'0'-5'0,"0"2"0,0 6 0,0 5 0,0 5 0,0-1 0,0-1 0,0 1 0,0 1 0,0-1 0,0-1 0,3-2 0,0 1 0,1-1 0,0 1 0,-2-1 0,4-3 0,1-2 0,2-5 0,1-2 0,-4-6 0,1-3 0,0 0 0,2 1 0,-3 1 0,0-2 0,-1-1 0,0 1 0,-1 2 0,1 0 0,-1 0 0,4 5 0,-2 2 0,-2 3 0,0 3 0,-2 3 0,1 3 0,-2 4 0,3 0 0,-1-2 0,1 0 0,0-1 0,-2-1 0,1 1 0,-1-1 0,0-2 0,2-1 0,-3-4 0,4 3 0,-3-6 0,1-3 0,0-2 0,-2-3 0,0 0 0,1-2 0,1-2 0,0 3 0,-2-3 0,1 1 0,2-1 0,-1 5 0,-3-4 0,0 0 0,0 2 0,0-1 0,0 1 0,0 1 0,0 2 0,1 2 0,2 1 0,-2 0 0,8 4 0,-4 0 0</inkml:trace>
  <inkml:trace contextRef="#ctx0" brushRef="#br0" timeOffset="1532">827 173 12287,'-1'6'0,"-3"-3"0,3 2 0,-2 2 0,2-2 0,1 2 0,0-1 0,0 4 0,0-1 0,0 1 0,0-4 0,0 1 0,4-2 0,3 1 0,1-1 0,2-5 0,-2-5 0,0 0 0,-3-1 0,-1-1 0,3 1 0,-4-4 0,-1 1 0,2-1 0,0 0 0,-1 1 0,-3-1 0,-4 5 0,-3 2 0,-1 1 0,-2 4 0,0 1 0,1 2 0,-1 5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0:22.068"/>
    </inkml:context>
    <inkml:brush xml:id="br0">
      <inkml:brushProperty name="width" value="0.04286" units="cm"/>
      <inkml:brushProperty name="height" value="0.04286" units="cm"/>
    </inkml:brush>
  </inkml:definitions>
  <inkml:trace contextRef="#ctx0" brushRef="#br0">336 0 12287,'-10'0'0,"4"0"0,-1 0 0,4 0 0,-3 0 0,-2 0 0,0 0 0,-2 0 0,-1 0 0,-2 0 0,-2 1 0,-3 3 0,0 2 0,-1 3 0,2 0 0,-5 1 0,4-1 0,2 1 0,0 1 0,-2 0 0,2 2 0,3-1 0,3 0 0,0-1 0,1 3 0,3 1 0,1-2 0,3 2 0,-2 0 0,2 0 0,5-2 0,4 2 0,1-1 0,2-3 0,1 0 0,1-2 0,4-2 0,3 0 0,0-5 0,0 1 0,0-2 0,1-1 0,-3-3 0,0-2 0,1 0 0,-1-2 0,-4-2 0,-1-1 0,-4 1 0,-1-1 0,-5 4 0,1-1 0,-2 0 0,-1-2 0,-3 0 0,-2 0 0,-1 2 0,-5 0 0,1 1 0,-5-3 0,0 2 0,0 1 0,-1 3 0,-3-1 0,0 1 0,3 0 0,-1-1 0,3 4 0,1 0 0,-1 0 0,1 0 0,3 5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1:19.093"/>
    </inkml:context>
    <inkml:brush xml:id="br0">
      <inkml:brushProperty name="width" value="0.04286" units="cm"/>
      <inkml:brushProperty name="height" value="0.04286" units="cm"/>
      <inkml:brushProperty name="color" value="#33CCFF"/>
    </inkml:brush>
  </inkml:definitions>
  <inkml:trace contextRef="#ctx0" brushRef="#br0">9 9 12287,'-5'-4'0,"2"0"0</inkml:trace>
  <inkml:trace contextRef="#ctx0" brushRef="#br0" timeOffset="208">1 1 12287,'8'7'0,"-1"-1"0,-1 0 0,0 0 0,0 1 0,1 1 0,1 0 0,0 0 0,0 1 0,0-1 0,1 1 0,-1 1 0,0-1 0,-1 2 0,-1-2 0,-1-1 0,1 0 0,1 0 0,-1-1 0,0-1 0,-4 0 0,4-3 0,-4 3 0,1-5 0,-3 2 0,4-3 0,0 0 0</inkml:trace>
  <inkml:trace contextRef="#ctx0" brushRef="#br0" timeOffset="450">49 130 12287,'-8'13'0,"0"2"0,0-1 0,3-3 0,0 0 0,1-2 0,-1 2 0,3-2 0,0 2 0,1-2 0,1-4 0,1 0 0,1-2 0,3 0 0,3-3 0</inkml:trace>
  <inkml:trace contextRef="#ctx0" brushRef="#br0" timeOffset="805">194 227 12287,'9'1'0,"-1"0"0,0 2 0,-3 0 0,0-3 0,2-1 0,0-2 0,-2-1 0,1-5 0,-1-1 0,-1-1 0,3 0 0,-4 1 0,1-1 0,-1 1 0,0 1 0,-3 1 0,0 0 0,0 0 0,-1 3 0,-1 0 0,-4 2 0,-1 1 0,1 1 0,-1 1 0,-2 1 0,0 1 0,-1 3 0,1 3 0,-1 1 0,0 2 0,6-2 0,-4 1 0,1-1 0,3-1 0,-1 0 0,4 1 0,-2-1 0,0 0 0,3 0 0</inkml:trace>
  <inkml:trace contextRef="#ctx0" brushRef="#br0" timeOffset="1095">178 9 12287,'-8'8'0,"0"0"0,2 1 0,-1 2 0,-2 2 0,0 3 0,-4 1 0,1 1 0,-2 2 0,1 3 0,-1-1 0,-1 3 0,1-3 0,0-3 0,8-3 0,1-2 0,3-8 0,2 1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0:58.520"/>
    </inkml:context>
    <inkml:brush xml:id="br0">
      <inkml:brushProperty name="width" value="0.04286" units="cm"/>
      <inkml:brushProperty name="height" value="0.04286" units="cm"/>
    </inkml:brush>
  </inkml:definitions>
  <inkml:trace contextRef="#ctx0" brushRef="#br0">96 0 12287,'-4'10'0,"2"-4"0,-4 1 0,3-4 0,-1 4 0,1 0 0,0 2 0,-5-3 0,3 0 0,0 2 0,1 0 0,-1 2 0,0 0 0,-2-1 0,1 1 0,4-3 0,-3 1 0,2 1 0,0 2 0,0-6 0,2 5 0,-1 0 0,-2 1 0,1 0 0,3 2 0,0-2 0,0-2 0,0 1 0,0-1 0,0 2 0,0 2 0,3-5 0,1 4 0,-1 0 0,1-1 0,-2-1 0,5 0 0,0 0 0,-2-2 0,2-2 0,-4 3 0,4-4 0,0 1 0,0-2 0,0 0 0,1-3 0,-1 3 0,1-3 0,2-1 0,0 0 0,-1 0 0,1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2:04.914"/>
    </inkml:context>
    <inkml:brush xml:id="br0">
      <inkml:brushProperty name="width" value="0.04286" units="cm"/>
      <inkml:brushProperty name="height" value="0.04286" units="cm"/>
    </inkml:brush>
  </inkml:definitions>
  <inkml:trace contextRef="#ctx0" brushRef="#br0">164 68 12287,'0'-9'0,"0"-1"0,0 4 0,0-1 0,0 4 0,-1-2 0,-2 0 0,0-1 0,-3 3 0,-1 1 0,1 0 0,0-1 0,-2 0 0,0 0 0,-2 3 0,1 0 0,-1 1 0,0 2 0,1 4 0,0-2 0,2 1 0,0 2 0,0 0 0,1 3 0,1 1 0,0 1 0,-1-2 0,4 1 0,-2 0 0,1 1 0,0-1 0,-1-2 0,4 0 0,0-1 0,0 1 0,0 0 0,0-1 0,0 1 0,4-4 0,0 0 0,1-2 0,-2 2 0,4-2 0,0-2 0,-1-1 0,0-1 0,2 0 0,-3-3 0,0-2 0,1 0 0,-1-3 0,0 0 0,3-2 0,-2 1 0,2-1 0,-3 0 0,0 1 0,1-1 0,-1 1 0,-2-1 0,2 0 0,0 1 0,-3-1 0,2 4 0,-1-1 0,0 0 0,-2-2 0,-1 0 0,0 3 0,0 2 0,0 5 0,0 2 0,-1 3 0,-3-1 0,3 4 0,-2-3 0,2 3 0,0 0 0,-1 1 0,-1-1 0,-1 1 0,4 0 0,0-1 0,0 1 0,0-1 0,0 1 0,0-4 0,1 1 0,3 0 0,-3-1 0,3-1 0,0-1 0,-2 3 0,5-4 0,0-1 0,-1-1 0,0-1 0,1 0 0,2 0 0,-3 0 0,1 0 0,0 0 0,6-8 0,2-3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2:05.243"/>
    </inkml:context>
    <inkml:brush xml:id="br0">
      <inkml:brushProperty name="width" value="0.04286" units="cm"/>
      <inkml:brushProperty name="height" value="0.04286" units="cm"/>
    </inkml:brush>
  </inkml:definitions>
  <inkml:trace contextRef="#ctx0" brushRef="#br0">1 1 12287,'4'6'0,"3"1"0,0-4 0,0 2 0,-1 1 0,-2-1 0,4-2 0,-3 4 0,1 0 0,1 2 0,-5 1 0,2 2 0,-1 2 0,1 1 0,-1-2 0,-3 3 0,0 1 0,0 1 0,0 2 0,-1 2 0,-1 0 0,-2-1 0,-3 0 0,0-2 0,0-1 0,1-2 0,-2-2 0,4-6 0,0 0 0,-1-2 0,-1-2 0,3 2 0,-5-4 0,3 2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2:05.656"/>
    </inkml:context>
    <inkml:brush xml:id="br0">
      <inkml:brushProperty name="width" value="0.04286" units="cm"/>
      <inkml:brushProperty name="height" value="0.04286" units="cm"/>
    </inkml:brush>
  </inkml:definitions>
  <inkml:trace contextRef="#ctx0" brushRef="#br0">0 1 12287,'10'0'0,"0"1"0,3 2 0,1-2 0,2 2 0,-3-2 0,1 3 0,-1-1 0,-2-1 0,0-1 0,-1-1 0,-1 0 0,1 0 0,-5 0 0,4 9 0,-4 1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2:05.801"/>
    </inkml:context>
    <inkml:brush xml:id="br0">
      <inkml:brushProperty name="width" value="0.04286" units="cm"/>
      <inkml:brushProperty name="height" value="0.04286" units="cm"/>
    </inkml:brush>
  </inkml:definitions>
  <inkml:trace contextRef="#ctx0" brushRef="#br0">0 0 12287,'10'0'0,"-1"3"0,2 1 0,2-2 0,-1 2 0,4-1 0,1-1 0,1-1 0,1 4 0,5-4 0,0 3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3:08.611"/>
    </inkml:context>
    <inkml:brush xml:id="br0">
      <inkml:brushProperty name="width" value="0.04286" units="cm"/>
      <inkml:brushProperty name="height" value="0.04286" units="cm"/>
    </inkml:brush>
  </inkml:definitions>
  <inkml:trace contextRef="#ctx0" brushRef="#br0">337 30 12287,'6'-3'0,"1"-1"0,-4 1 0,3 3 0,-4-1 0,2-2 0,-2 2 0,1-2 0,-2 2 0,3 1 0,-4 0 0,0 0 0,-4 0 0,-2 0 0,0 0 0,0 0 0,-2 0 0,3 0 0,-1 0 0,-2 0 0,0 0 0,1 0 0,1 0 0,-3 0 0,-3 0 0,2 0 0,-3 0 0,2 0 0,2 0 0,-2 3 0,-1 0 0,-1-1 0,2-1 0,0 2 0,1 2 0,1-1 0,-1 0 0,1 3 0,-1-3 0,0 0 0,1 0 0,-1 4 0,0-2 0,1 3 0,-1 0 0,1 1 0,0 0 0,1-1 0,-2 1 0,6 0 0,-6-1 0,3 2 0,1 2 0,1-6 0,3 3 0,-1-2 0,0 1 0,2 0 0,2 1 0,3 0 0,-2-2 0,3 0 0,0-2 0,1 2 0,0-3 0,4 0 0,-1 1 0,1-1 0,1-2 0,2 2 0,3 0 0,-3-2 0,0-3 0,-1 0 0,1 0 0,-3 0 0,3 0 0,-2-1 0,-1-2 0,-1 1 0,0-5 0,-2 0 0,0-2 0,-5 3 0,1-1 0,-1 1 0,1 1 0,-2-4 0,2 3 0,-6-3 0,-2-1 0,-5 1 0,1-1 0,-4 5 0,0 1 0,1 0 0,2 1 0,-1 0 0,-1 2 0,0-1 0,0-1 0,0-1 0,0 4 0,-1 0 0,2 0 0,0 0 0,1 0 0,1 0 0,-1 4 0,2 0 0,1 1 0,3-2 0,4 4 0,0 0 0,0-1 0,0 0 0,4 0 0,2 4 0</inkml:trace>
  <inkml:trace contextRef="#ctx0" brushRef="#br0" timeOffset="388">481 49 12287,'-4'-5'0,"-2"-4"0,-3 8 0,-1-2 0,4 2 0,0 2 0,1 2 0,0 3 0,-2 3 0,-1 2 0,0 0 0,2 2 0,-1 4 0,-1-2 0,0 1 0,2 0 0,3 0 0,-2 4 0,0-1 0,3 0 0,-2-3 0,1-1 0,0-1 0,2-2 0,1-1 0,1 0 0,2 0 0,0-3 0,1-3 0,-1 1 0,4 1 0,1-1 0,2-1 0,-1-1 0,1-1 0,0-2 0,-1-2 0,1-3 0,4 3 0,1-3 0</inkml:trace>
  <inkml:trace contextRef="#ctx0" brushRef="#br0" timeOffset="1642">1192 78 12287,'-6'0'0,"1"-1"0,0-2 0,2 2 0,3-4 0,1 5 0,2 0 0,4 0 0,1 0 0,2 0 0,0 0 0,-1 0 0,2 0 0,1 0 0,0 0 0,0 0 0,0 0 0,0 0 0,0 0 0,0 0 0,-1-1 0,-1-1 0,-1-1 0,1 1 0,-4 1 0,0 2 0,-2 2 0,-1-2 0,-3 8 0,0-4 0</inkml:trace>
  <inkml:trace contextRef="#ctx0" brushRef="#br0" timeOffset="1909">1212 155 12287,'-10'0'0,"0"0"0,1 0 0,2 0 0,1 0 0,4 0 0,-2 0 0,5 0 0,2 0 0,-2 1 0,2 2 0,2-2 0,2 2 0,-2-2 0,2-1 0,0 0 0,2 0 0,0 0 0,1 0 0,-1 0 0,-2 0 0,-1 0 0,2 0 0,0 0 0,2 0 0,-1 0 0,1 0 0,0 0 0,-1 5 0,5-4 0,1 3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7:40.930"/>
    </inkml:context>
    <inkml:brush xml:id="br0">
      <inkml:brushProperty name="width" value="0.025" units="cm"/>
      <inkml:brushProperty name="height" value="0.025" units="cm"/>
    </inkml:brush>
  </inkml:definitions>
  <inkml:trace contextRef="#ctx0" brushRef="#br0">1 44 24575,'0'-10'0,"0"1"0,0 5 0,0-4 0,0 3 0,0 4 0,0-6 0,0 7 0,0 2 0,0 3 0,0 3 0,0 6 0,0 3 0,0 2 0,0 4 0,0 7 0,0 1 0,0 3 0,0-2 0,0 8 0,0 0 0,0 3 0,0 1 0,0 0 0,0 1 0,0 4 0,0-3 0,0 1 0,0-4 0,0-4 0,0-5 0,0 4 0,0-3 0,0-2 0,0-2 0,0-3 0,0-1 0,0 3 0,0-4 0,0 7 0,0-6 0,0-2 0,0-4 0,0 7 0,0 3 0,0 0 0,0-4 0,0-1 0,0 2 0,0-2 0,0 0 0,0 2 0,0-2 0,0-1 0,0-6 0,0 6 0,0 1 0,0 1 0,0-2 0,0-2 0,0 0 0,0-1 0,0-2 0,0 3 0,0 0 0,0-1 0,0-2 0,0 3 0,0 0 0,0-1 0,0 3 0,0 4 0,0 1 0,0-1 0,0 0 0,0 1 0,0 1 0,0 3 0,0-1 0,0 4 0,0-1 0,0-3 0,0-2 0,0-2 0,0 0 0,0 1 0,0-3 0,0-1 0,0-3 0,0-2 0,0 1 0,0-4 0,0 3 0,0 2 0,0-2 0,0 5 0,0 3 0,0 2 0,0-3 0,0 6 0,0-1 0,0 1 0,0-8 0,0 3 0,0-1 0,0 0 0,0 1 0,0 1 0,0-1 0,0 0 0,0-4 0,0-2 0,0-1 0,0 1 0,0-3 0,0 3 0,0 0 0,0-1 0,0 3 0,0 4 0,0 1 0,0-1 0,0 0 0,0 1 0,0-1 0,0 0 0,0 2 0,0 2 0,0 1 0,0-1 0,0-1 0,0 1 0,0 1 0,0-1 0,0-1 0,0 1 0,0 1 0,0-1 0,0-2 0,0-2 0,0 1 0,0-1 0,0 0 0,0-1 0,0 0 0,0 1 0,0-1 0,0 9 0,0-1 0,0-3 0,0-1 0,0 1 0,0 1 0,0-1 0,0 0 0,0-1 0,0 4 0,0 2 0,0-1 0,0 4 0,0-2 0,0 2 0,0-4 0,0 1 0,0-2 0,0-4 0,0-1 0,0-1 0,0-1 0,0 0 0,0 1 0,0 1 0,0 3 0,0-2 0,0 6 0,0-1 0,0 1 0,0 1 0,0 3 0,0-1 0,0-2 0,0-4 0,0 4 0,0 2 0,0 1 0,0-8 0,0-1 0,0 1 0,0 2 0,0-3 0,0 1 0,0-3 0,0-2 0,0 2 0,0 3 0,0 5 0,0 4 0,0 1 0,0 0 0,0 2 0,0 3 0,0-2 0,0 3 0,0-2 0,0-6 0,0-6 0,0 1 0,0-1 0,0-3 0,0 0 0,0-2 0,0 1 0,0 1 0,0-2 0,0 9 0,0 5 0,0 0 0,0-4 0,0 9 0,0 6 0,0 3 0,0-12 0,0 3 0,0-2 0,0-3 0,0-7 0,0 4 0,0-3 0,0-1 0,0-2 0,0 5 0,0 3 0,0 1 0,0-1 0,0 7 0,0-2 0,0-2 0,0-3 0,0 8 0,0-1 0,0-4 0,0-4 0,0-3 0,0 3 0,0-3 0,0-4 0,0 2 0,0 1 0,0 3 0,0-4 0,0 8 0,0-1 0,0 1 0,0-7 0,0 8 0,0 1 0,0-3 0,0-4 0,0-3 0,0-1 0,0 1 0,0-9 0,0 2 0,0 0 0,0 0 0,0-7 0,0 9 0,0 1 0,0 2 0,0-3 0,0 1 0,0-1 0,0 1 0,0-3 0,0 3 0,0-3 0,0-2 0,0 1 0,0-1 0,0 2 0,0 3 0,0-6 0,0 3 0,0-2 0,0-3 0,0-4 0,0 0 0,0 1 0,0 0 0,0-5 0,0 3 0,0 0 0,0 4 0,0-4 0,0-1 0,0-4 0,0-1 0,0 1 0,0 2 0,0 1 0,0 1 0,0-5 0,0-1 0,0 1 0,0 0 0,0-1 0,0 1 0,0 0 0,0-1 0,0 1 0,0 0 0,0-1 0,0 3 0,0 1 0,0 1 0,0-1 0,0 3 0,0-1 0,0 0 0,0 1 0,0 0 0,0 5 0,0-2 0,0 3 0,0-6 0,0-2 0,0-1 0,0 2 0,0-4 0,0 4 0,0-4 0,0-1 0,0 4 0,0 2 0,0 2 0,0 3 0,0-3 0,0 0 0,0 0 0,0 0 0,0-5 0,0 1 0,0-1 0,0 2 0,0-2 0,0 5 0,0-1 0,0 1 0,0-3 0,0 4 0,0 1 0,0-3 0,0 5 0,0-6 0,0 0 0,0 0 0,0 4 0,0-4 0,0 2 0,0 3 0,0-8 0,0 0 0,0 1 0,0 2 0,0-1 0,0 3 0,0 0 0,0-1 0,0-4 0,0 2 0,0-2 0,0 1 0,0-5 0,0 3 0,0 3 0,0 1 0,0 4 0,0 4 0,0 2 0,0 3 0,0-3 0,0 3 0,0-1 0,0 1 0,0-8 0,0 4 0,0-4 0,0-3 0,0 4 0,0-4 0,0 0 0,0-3 0,0-4 0,0-1 0,0 1 0,0 4 0,0-4 0,0 3 0,0-2 0,0-3 0,0 3 0,0 1 0,0 1 0,0 1 0,0-6 0,0 1 0,0 0 0,0-1 0,0 1 0,0 0 0,0-1 0,0 1 0,0 0 0,0 0 0,0-1 0,0 1 0,0 1 0,0 4 0,0-7 0,0 5 0,0 0 0,0-2 0,0 0 0,0-1 0,0 0 0,0-1 0,0-4 0,0 0 0,0 3 0,0 5 0,0-7 0,0 4 0,0-2 0,0 0 0,0 2 0,0-1 0,0-4 0,0 0 0,0-5 0,0 5 0,0-1 0,0 6 0,0 0 0,0-5 0,0-1 0,0 3 0,0 1 0,0-2 0,0 2 0,0 4 0,0 1 0,0-4 0,0 1 0,0 0 0,0-1 0,0-4 0,0 0 0,0 0 0,0 4 0,0 1 0,0-5 0,0-1 0,0 3 0,0 1 0,0 2 0,0-1 0,0 1 0,0 0 0,0-1 0,0 1 0,0 0 0,0-6 0,0 1 0,0-6 0,0 4 0,0-3 0,0-4 0,0 12 0,0-10 0,0 7 0,0-6 0,0 2 0,0-19 0,0-3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8:19.844"/>
    </inkml:context>
    <inkml:brush xml:id="br0">
      <inkml:brushProperty name="width" value="0.08571" units="cm"/>
      <inkml:brushProperty name="height" value="0.08571" units="cm"/>
      <inkml:brushProperty name="color" value="#FF0066"/>
    </inkml:brush>
  </inkml:definitions>
  <inkml:trace contextRef="#ctx0" brushRef="#br0">29 355 12287,'0'14'0,"-1"0"0,-4 0 0,3 0 0,-2 0 0,2 0 0,2 1 0,0-1 0,0 0 0,2 2 0,2 2 0,-2-2 0,4 3 0,-1-3 0,0-2 0,4 0 0,-3 0 0,2 0 0,3 0 0,2 2 0,1 0 0,2 0 0,3-4 0,-4-1 0,6 3 0,-2 0 0,-1 1 0,6-6 0,-4-1 0,2 0 0,4 0 0,-4-4 0,0 4 0,1-2 0,4-2 0,-7-3 0,7-1 0,-3 0 0,-2 0 0,-4 0 0,6 0 0,0 0 0,-2 0 0,3 0 0,-6-1 0,-2-3 0,-2 0 0,0-6 0,-1 4 0,0-2 0,0-3 0,0 3 0,-1-1 0,-2-2 0,-2-2 0,1-1 0,2 0 0,-1 0 0,-1 0 0,-3 0 0,4-1 0,-3 1 0,-1 0 0,-1-2 0,-3-1 0,2-2 0,-2 2 0,3 0 0,-1-1 0,-2 0 0,-1 0 0,-2 3 0,0-1 0,0-1 0,0-2 0,0 0 0,0 5 0,0-2 0,0-3 0,-5 3 0,0-2 0,0 0 0,-1-1 0,3 4 0,-5-6 0,0 2 0,0 1 0,4-1 0,-6 5 0,-1-1 0,-1 1 0,2 0 0,1 2 0,-2 1 0,-2 1 0,4 1 0,-1-4 0,-1 2 0,-1 2 0,2 6 0,1-2 0,-2 2 0,-2-2 0,-1 3 0,0-2 0,0 1 0,0-2 0,0 3 0,-2-2 0,-1 2 0,-2 2 0,-1 0 0,2 0 0,-1 0 0,2 0 0,-3 0 0,1 0 0,2 0 0,1 0 0,0 5 0,-1 1 0,-2 0 0,2 1 0,1 2 0,2-3 0,0 1 0,0-1 0,-1 3 0,3-2 0,1-1 0,1 0 0,6 4 0,-6-4 0,-1 2 0,-1 3 0,2-3 0,1-1 0,-2 1 0,-2 0 0,4 2 0,-1 4 0,1 0 0,1 0 0,-4-5 0,4 1 0,-2 1 0,1 1 0,4 3 0,-3-1 0,0 0 0,1 0 0,3 0 0,0 0 0,2 0 0,1 1 0,-3-1 0,0 0 0,-1-5 0,5 1 0,0 1 0,6-5 0,4-1 0,-2 1 0,1-1 0,2-2 0,2-2 0,1-1 0</inkml:trace>
  <inkml:trace contextRef="#ctx0" brushRef="#br0" timeOffset="734">312 284 12287,'0'14'0,"0"-5"0,0 1 0,2 1 0,2 1 0,-2-2 0,3-1 0,-2 1 0,2-2 0,-4 4 0,5-4 0,1 0 0,-6 4 0,12-10 0,-4 3 0,-1-5 0,2-3 0,-1-4 0,-1-1 0,3-3 0,-5-6 0,2-2 0,3 2 0,-3 1 0,0 2 0,0 0 0,-1 0 0,-3 0 0,2 1 0,-1 2 0,-1 2 0,1 4 0,-5-4 0,0 5 0,2 0 0,1 8 0,1 6 0,0 2 0,-3 3 0,-1 0 0,2 3 0,2 0 0,-2 8 0,3-4 0,-2 1 0,2 1 0,-4-2 0,5 3 0,-1-2 0,0 3 0,0-6 0,-5 0 0,1-1 0,4 0 0,-4 0 0,4-5 0,-3 0 0,-2 0 0,0-4 0,-2-2 0,-3-2 0,-2-1 0,-8-5 0,1 0 0,0 0 0,0 0 0,0 1 0,0 4 0,0-3 0,-1 2 0,1-2 0,0-2 0,0 0 0,0 0 0,0 0 0,0-2 0,-1-1 0,1-2 0,5-1 0,-1 1 0,3-2 0,-3-8 0,4 6 0,7 0 0,4-2 0,1 3 0,5-2 0,-1 1 0,1 1 0,1-5 0,4 4 0,1-2 0,2 2 0,2-2 0,-4 4 0,3 1 0,2 0 0,-4-5 0,8 3 0,-4-6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9:01.307"/>
    </inkml:context>
    <inkml:brush xml:id="br0">
      <inkml:brushProperty name="width" value="0.04286" units="cm"/>
      <inkml:brushProperty name="height" value="0.04286" units="cm"/>
      <inkml:brushProperty name="color" value="#E71224"/>
    </inkml:brush>
  </inkml:definitions>
  <inkml:trace contextRef="#ctx0" brushRef="#br0">14 462 12287,'0'7'0,"0"1"0,0 1 0,0 1 0,0 0 0,0-1 0,0 0 0,0 0 0,0-2 0,0 1 0,0 0 0,0 0 0,2-1 0,0 0 0,1-1 0,-1 0 0,1 1 0,1-1 0,1 1 0,-2-1 0,0 1 0,2-1 0,-1 0 0,0 1 0,0-1 0,0 1 0,1-3 0,-2 0 0,0 1 0,2 1 0,1 0 0,1 1 0,-1-1 0,-2 1 0,1-1 0,0 0 0,0 1 0,2-1 0,1 1 0,1-1 0,-1 0 0,-1 2 0,-1-1 0,1 2 0,2-1 0,-2 0 0,1-1 0,0 1 0,-2-1 0,1-3 0,1 2 0,1 0 0,-2 0 0,1 0 0,0 1 0,1-2 0,-2 0 0,1 0 0,-1-3 0,1 2 0,0 1 0,3-2 0,-2 0 0,1-1 0,1 0 0,0 1 0,1-2 0,0 1 0,-1 0 0,0-1 0,0-1 0,0 0 0,0 0 0,-1 0 0,1 0 0,0-1 0,1-1 0,-1 0 0,0-1 0,0-1 0,1 1 0,0-2 0,0 0 0,-1 0 0,0 0 0,-2 3 0,0-1 0,-1-1 0,0 0 0,-1 2 0,2-1 0,-2-1 0,-1 1 0,1 1 0,0-3 0,1 1 0,0 0 0,1-1 0,-2 0 0,1 0 0,0-2 0,2 3 0,-3 0 0,1-1 0,-1-1 0,-1 0 0,3-1 0,-1 0 0,0-1 0,-2 0 0,1 0 0,-1 1 0,-1 0 0,0 1 0,1 0 0,0-1 0,0 1 0,-3-1 0,3 1 0,0-1 0,0 1 0,-2-1 0,0 0 0,1-1 0,1 0 0,-2 2 0,1-2 0,0 1 0,0 0 0,0 1 0,-1-1 0,0 1 0,0 0 0,-1-1 0,-1 1 0,0-1 0,-1 1 0,2-1 0,-1-1 0,0-1 0,-2 2 0,0 0 0,0 0 0,0 1 0,0-1 0,0 1 0,0-1 0,0 0 0,0-1 0,0-2 0,0 0 0,0 1 0,0-1 0,0 0 0,0-2 0,-2 1 0,0 0 0,-2 3 0,2-2 0,0 0 0,-1 0 0,0-1 0,-1-1 0,1 1 0,0 3 0,0 0 0,-2 1 0,1-1 0,2 0 0,-3-1 0,1 3 0,0 0 0,-1-1 0,2-1 0,-2-1 0,1 1 0,-1 1 0,1 0 0,0-1 0,0 0 0,0 0 0,-2 0 0,2-1 0,-2-1 0,0 0 0,0 2 0,1 1 0,1 0 0,0 1 0,-3-1 0,1 0 0,-1-1 0,1 2 0,0-1 0,-1 0 0,1 3 0,-1-1 0,1-1 0,-1 1 0,1 1 0,0 1 0,-1-1 0,1 0 0,-1 0 0,1-1 0,0 3 0,-1 0 0,1-1 0,-1 2 0,-1-3 0,-1 1 0,-1 2 0,2-1 0,-1 1 0,1-1 0,0 1 0,1 0 0,-2 0 0,1 0 0,0-1 0,0-1 0,-2 3 0,1 0 0,1 0 0,0 0 0,0 0 0,-1 0 0,-1 0 0,1 0 0,-1 1 0,1 1 0,1 0 0,0 1 0,1-2 0,-3 1 0,0-1 0,2 2 0,-2 0 0,0 0 0,0 0 0,1 1 0,-1-2 0,-1 0 0,1 1 0,0-2 0,2 2 0,0 0 0,-1-3 0,2 3 0,-2-3 0,4 0 0,0 1 0,0 0 0,2 2 0,1-1 0,-3 0 0,0 0 0,2 2 0,-1-1 0,-1 1 0,-1 0 0,0 2 0,1 1 0,1-1 0,0-1 0,-3 0 0,1 1 0,-1-1 0,3 0 0,0 1 0,0 1 0,0-1 0,-2-2 0,3 1 0,-2-1 0,1-1 0,1 3 0,-2-2 0,0 2 0,1 1 0,-2-1 0,2 0 0,-1-1 0,2-1 0,0 1 0,-1 1 0,-1 0 0,1 0 0,2-1 0,-2-1 0,1 1 0,2 1 0,-2-2 0,0 0 0,0 1 0,1 1 0,-1 0 0,0 1 0,2-3 0,-3 0 0,2 1 0,0 1 0,-1-1 0,1 0 0,-1 1 0,0-1 0,-1 0 0,1 1 0,0 1 0,0 2 0,0-4 0,2 1 0,-2 1 0,-1 0 0,3 1 0,-2 0 0,1-1 0,0 0 0,0 0 0,1 1 0,-1 0 0,0 0 0,0-1 0,1 0 0,0 1 0,-1 1 0,0-1 0,2-1 0,0-1 0,0 0 0,0 1 0,0-1 0,0 1 0,0 0 0,3 1 0,2 0 0,2 0 0,3-1 0,3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9:02.142"/>
    </inkml:context>
    <inkml:brush xml:id="br0">
      <inkml:brushProperty name="width" value="0.04286" units="cm"/>
      <inkml:brushProperty name="height" value="0.04286" units="cm"/>
      <inkml:brushProperty name="color" value="#E71224"/>
    </inkml:brush>
  </inkml:definitions>
  <inkml:trace contextRef="#ctx0" brushRef="#br0">65 43 12287,'-3'-7'0,"-2"1"0,0-1 0,1 1 0,2 0 0,1 1 0,-1 1 0,1 3 0,-1 1 0,1 1 0,2 3 0,0 2 0,1 2 0,0 0 0,-1 2 0,1 2 0,0 0 0,0 1 0,-1-1 0,0-1 0,1 0 0,1-2 0,-2 1 0,1 0 0,0 0 0,-1-4 0,1 2 0,3 0 0,-2-1 0,-1-1 0,1-2 0,-1 0 0,2-2 0,0-2 0,1 1 0,-1-3 0,-2-5 0,2 1 0,1-2 0,-2-1 0,3-1 0,-3-2 0,2 0 0,-1 2 0,-2-1 0,2-1 0,1 0 0,-2 2 0,2-1 0,-2-1 0,0 1 0,0 3 0,0 0 0,-2 2 0,1 0 0,0 1 0,-2 1 0,0 3 0,0 4 0,0 1 0,0 4 0,0 0 0,0 1 0,1 1 0,0 5 0,2 1 0,-2 3 0,0-1 0,1 6 0,1 0 0,0 1 0,-1-2 0,0 0 0,-2-1 0,0-1 0,0-1 0,0-2 0,0-3 0,0-2 0,0-6 0,0-1 0,0 0 0,0-3 0,0 1 0,-2-1 0,0-1 0,-2-2 0,-1 0 0,-1 0 0,-1 0 0,-1 0 0,-3 0 0,0 0 0,0 0 0,-2-1 0,-1-1 0,2 1 0,-2-2 0,2 1 0,1 0 0,3-2 0,0 1 0,1 0 0,0 0 0,3 0 0,0 1 0,2-2 0,-1 1 0,4-2 0,1 0 0,3 0 0,1-2 0,3 0 0,2-2 0,3-1 0,0 0 0,1 0 0,-1 0 0,1 0 0,1 1 0,2-1 0,-1 1 0,-2 1 0,-6 3 0,4 2 0,-1-1 0,-2 1 0,-1 1 0,-3-1 0,1 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1:22.918"/>
    </inkml:context>
    <inkml:brush xml:id="br0">
      <inkml:brushProperty name="width" value="0.04286" units="cm"/>
      <inkml:brushProperty name="height" value="0.04286" units="cm"/>
      <inkml:brushProperty name="color" value="#33CCFF"/>
    </inkml:brush>
  </inkml:definitions>
  <inkml:trace contextRef="#ctx0" brushRef="#br0">41 186 12287,'-7'15'0,"0"0"0,2 1 0,2-3 0,-2 5 0,0 0 0,0-1 0,2 0 0,3-1 0,0 1 0,0 2 0,0 0 0,0 4 0,0-2 0,3 2 0,-1-4 0,3 0 0,2-2 0,0-1 0,1 0 0,0 0 0,1-2 0,2-1 0,-2-3 0,4 1 0,-1-2 0,1-1 0,0 0 0,3-1 0,-2-1 0,-1-4 0,4 2 0,1-1 0,1-2 0,1 0 0,-3-1 0,3 0 0,-1-1 0,3-1 0,-4 1 0,0-3 0,0 2 0,-1-1 0,1-3 0,-1 0 0,1-1 0,-1-1 0,-1-1 0,3-1 0,-2-1 0,-1 2 0,-3-1 0,0-1 0,-1-2 0,1-3 0,-3 0 0,3 1 0,-1 1 0,-2 0 0,0 1 0,-1-3 0,-1-1 0,2 1 0,-4 0 0,2 0 0,-2 1 0,-2 1 0,3-1 0,-5 3 0,0-2 0,-1 1 0,-1 2 0,0-2 0,0 1 0,0-1 0,-1 4 0,-2-3 0,-2 1 0,-2 0 0,-1-3 0,0 1 0,-1 0 0,-2 0 0,2 2 0,-2-2 0,1 2 0,0 1 0,0 1 0,-3 1 0,1 0 0,-1 0 0,2 0 0,-1 0 0,-1-1 0,1 1 0,-2 3 0,-1 1 0,1-1 0,0 1 0,4 1 0,-4-2 0,1 2 0,0 1 0,-2 1 0,2 1 0,1 0 0,1 0 0,-1 0 0,-1 1 0,0 1 0,-1 1 0,3 3 0,-1-1 0,-1 2 0,1 1 0,-2-2 0,-1-1 0,2 1 0,2 2 0,1 0 0,0 0 0,-1 0 0,-2 0 0,3 0 0,-1 0 0,2 0 0,1 0 0,0 0 0,0 0 0,0 0 0,0 0 0,3 0 0,0 0 0,1 1 0,-1-1 0,2 1 0,-4 0 0,0 2 0,1-1 0,0 0 0,-1 0 0,0 1 0,2 2 0,3-2 0,-1 1 0,3 0 0,0-2 0,0-1 0,3-2 0,3-2 0,4 2 0,3-2 0</inkml:trace>
  <inkml:trace contextRef="#ctx0" brushRef="#br0" timeOffset="710">234 234 12287,'13'0'0,"-2"0"0,-2 0 0,0 3 0,0-1 0,3 0 0,1-1 0,-4 2 0,2-1 0,-1 0 0,1-1 0,-1-1 0,2 0 0,0 1 0,-2 2 0,-4-2 0,-1 1 0,-3 0 0,0 1 0,-4 2 0,-3 2 0,-6 2 0,-2 1 0,-4 2 0,-1 0 0,0 2 0,-3 2 0,1 0 0,3 0 0,-1-2 0,3-2 0,1 1 0,0-1 0,4-2 0,-2 1 0,2-2 0,3-1 0,4 0 0,1 0 0,2-1 0,2-1 0,4-4 0,2-1 0,2-1 0,1 0 0,2 0 0,0 0 0,3-1 0,-2-1 0,-1 0 0,2-4 0,2 3 0,0-2 0,-2-1 0,-1 2 0,1-2 0,0 1 0,-2 0 0,-3-1 0,1 2 0,-2 1 0,-1-1 0,-3 2 0,0 1 0,-1-1 0,1-1 0,-3 0 0,1 1 0,1-1 0,-3 0 0,4 3 0,-1-3 0,-1 2 0,-1-3 0,1 1 0,-1 2 0,-2-2 0,-1 6 0,-1 2 0,1 0 0,-3 0 0,2 1 0,-1 2 0,-1 0 0,2 0 0,0 0 0,-1 0 0,3 0 0,1-1 0,2-2 0,2-2 0,2-6 0,2-3 0,1-3 0,1-2 0,-2-2 0,-3 1 0,1 1 0,-1-1 0,-2 0 0,1 3 0,-2-2 0,-1 1 0,-1 1 0,-2 2 0,-2 1 0,-2 3 0,-5 3 0,-1 0 0,1 0 0,-1 6 0,-1 2 0,0 2 0,1 2 0,0-3 0,4 1 0,1 0 0,0 1 0,4-2 0,-1 3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9:13.749"/>
    </inkml:context>
    <inkml:brush xml:id="br0">
      <inkml:brushProperty name="width" value="0.04286" units="cm"/>
      <inkml:brushProperty name="height" value="0.04286" units="cm"/>
      <inkml:brushProperty name="color" value="#E71224"/>
    </inkml:brush>
  </inkml:definitions>
  <inkml:trace contextRef="#ctx0" brushRef="#br0">74 69 12287,'4'-5'0,"-1"0"0,-2 2 0,2-2 0,-1 0 0,3-3 0,-4 3 0,3 0 0,-1-1 0,-2 1 0,2 0 0,0 3 0,0-3 0,-1 3 0,-2-1 0,-1 5 0,-1 1 0,-2 3 0,-2-1 0,0 2 0,-2 0 0,0 2 0,-2 0 0,1 2 0,1-2 0,1 0 0,-1-1 0,0-1 0,1 1 0,-1 0 0,3-3 0,-1 0 0,6-4 0,0-1 0,3-4 0,5-2 0,0 0 0,-3 0 0,0 3 0,1-1 0,1-2 0,-2 1 0,0 1 0,0 0 0,-1-1 0,3 3 0,-1-3 0,0-1 0,1 1 0,-1 0 0,-1 0 0,1 1 0,-1-1 0,0 3 0,-3-2 0,4-1 0,-5 2 0,3 3 0,-4 0 0,0 0 0,0 3 0,0 2 0,0 0 0,1-1 0,0 0 0,2 1 0,2 0 0,-1 2 0,-1-1 0,0-1 0,3-1 0,-1 2 0,0-1 0,0 1 0,-2-1 0,1 0 0,-1 1 0,3-2 0,-3 0 0,1 0 0,-2-2 0,1-2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29:38.377"/>
    </inkml:context>
    <inkml:brush xml:id="br0">
      <inkml:brushProperty name="width" value="0.04286" units="cm"/>
      <inkml:brushProperty name="height" value="0.04286" units="cm"/>
      <inkml:brushProperty name="color" value="#FFC114"/>
    </inkml:brush>
  </inkml:definitions>
  <inkml:trace contextRef="#ctx0" brushRef="#br0">184 31 12287,'6'0'0,"-2"0"0,1 0 0,-4 1 0,3 3 0,-4-2 0,-4 5 0,-3 1 0,-2 1 0,-1 1 0,0 0 0,0 1 0,-2 0 0,0 2 0,-3 0 0,-1 0 0,4-2 0,-2-1 0,3 0 0,0 1 0,1-1 0,0-1 0,1-1 0,1-2 0,1-2 0,5 4 0,-3-7 0,6 4 0,3-5 0,3 0 0,-1 0 0,5 0 0,3 0 0,0 0 0,0 0 0,-3 0 0,-1 0 0,2 3 0,0 1 0,2-2 0,-2-1 0,0 2 0,-2 1 0,0-1 0,0 2 0,2-4 0,-1 4 0,0-2 0,-2 0 0,-1 2 0,3-3 0,-1 2 0,-5 0 0,0-2 0,0 2 0,-4-1 0,3-3 0,-4 0 0</inkml:trace>
  <inkml:trace contextRef="#ctx0" brushRef="#br0" timeOffset="560">276 103 12287,'21'0'0,"-2"0"0,-1 0 0,-1 0 0,-2 0 0,5 0 0,-5 0 0,6 0 0,-2 0 0,0 0 0,2 0 0,-1 0 0,1 0 0,-1 0 0,2-1 0,-1-1 0,1-2 0,-3 2 0,-2 1 0,1 1 0,-2-1 0,-1-3 0,0 3 0,-3-2 0,2 1 0,-4 2 0,-3 0 0,-5 0 0,3 0 0,-14 5 0,-3 1 0</inkml:trace>
  <inkml:trace contextRef="#ctx0" brushRef="#br0" timeOffset="901">338 226 12287,'10'0'0,"0"0"0,0 0 0,0 0 0,2 0 0,1 0 0,0 0 0,3 0 0,0 0 0,0 0 0,1 0 0,3 0 0,1 0 0,-1 0 0,2 0 0,-1 0 0,1 0 0,-3 0 0,-1 0 0,2 0 0,-3 0 0,-4 0 0,-1 0 0,-2 0 0,0 0 0,0 0 0,-3 0 0,0 0 0,-5 0 0,7 0 0,-3 0 0</inkml:trace>
  <inkml:trace contextRef="#ctx0" brushRef="#br0" timeOffset="1294">828 1 12287,'5'6'0,"2"1"0,-2-3 0,2 3 0,1 0 0,1 3 0,1-1 0,1-1 0,-1-2 0,0 2 0,4-2 0,-1 0 0,0-1 0,-2 1 0,-1-4 0,1 3 0,-1-2 0,0 1 0,0-1 0,-1-2 0,-2 3 0,2-3 0,-7 3 0,2-4 0,-5 2 0,-2 0 0,-4 1 0,-2 5 0,-3-1 0,0 2 0,-2 1 0,-4 0 0,1 1 0,-4-1 0,-2 0 0,1 4 0,-2-1 0,3 1 0,0 1 0,4-4 0,1 3 0,1-3 0,3-1 0,2-3 0,3 0 0,3 1 0,4-3 0,4-2 0,2-2 0,4-1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9T02:34:41.383"/>
    </inkml:context>
    <inkml:brush xml:id="br0">
      <inkml:brushProperty name="width" value="0.1" units="cm"/>
      <inkml:brushProperty name="height" value="0.6" units="cm"/>
      <inkml:brushProperty name="color" value="#849398"/>
      <inkml:brushProperty name="inkEffects" value="pencil"/>
    </inkml:brush>
  </inkml:definitions>
  <inkml:trace contextRef="#ctx0" brushRef="#br0">99 0 16383 150000 60001,'-16'0'0'0'0,"-1"0"0"0"0,2 0 0 0 0,1 0 0 0 0,2 0 0 0 0,5 0 0 0 0,-4 0 0 0 0,4 0 0 0 0</inkml:trace>
  <inkml:trace contextRef="#ctx0" brushRef="#br0" timeOffset="152">13 0 16383 150000 60001,'0'0'0'0'0</inkml:trace>
  <inkml:trace contextRef="#ctx0" brushRef="#br0" timeOffset="153">13 0 16383 150000 60001,'0'0'0'0'0</inkml:trace>
  <inkml:trace contextRef="#ctx0" brushRef="#br0" timeOffset="2408">13 0 16383 150000 60001,'12'0'0'0'0,"0"0"0"0"0,-3 0 0 0 0,-1 0 0 0 0,0 0 0 0 0,4 0 0 0 0,-3 0 0 0 0,-1 0 0 0 0,1 0 0 0 0,2 0 0 0 0,2 0 0 0 0,-1 0 0 0 0,0 0 0 0 0,1 0 0 0 0,-1 0 0 0 0,0 0 0 0 0,-4 0 0 0 0,1 0 0 0 0,2 0 0 0 0,4 0 0 0 0,-4 0 0 0 0,5 0 0 0 0,3 0 0 0 0,-2 0 0 0 0,-1 0 0 0 0,-2 0 0 0 0,-2 0 0 0 0,4 0 0 0 0,1 0 0 0 0,-1 0 0 0 0,2 0 0 0 0,-3 0 0 0 0,6 0 0 0 0,1 0 0 0 0,1 0 0 0 0,2 0 0 0 0,-1 0 0 0 0,1 0 0 0 0,-1 0 0 0 0,1 0 0 0 0,1 0 0 0 0,1 0 0 0 0,2 0 0 0 0,1 0 0 0 0,-2 0 0 0 0,0 0 0 0 0,0 0 0 0 0,2 0 0 0 0,-1 0 0 0 0,-2 0 0 0 0,-1 0 0 0 0,-1 0 0 0 0,-1 0 0 0 0,2 0 0 0 0,3 0 0 0 0,-6 0 0 0 0,3 0 0 0 0,0 0 0 0 0,0 0 0 0 0,-1 0 0 0 0,7 0 0 0 0,-1 0 0 0 0,1 0 0 0 0,-5 0 0 0 0,3 0 0 0 0,-1 0 0 0 0,-1 0 0 0 0,1 0 0 0 0,-4 0 0 0 0,0 0 0 0 0,-1 0 0 0 0,1 0 0 0 0,-2 0 0 0 0,-1 0 0 0 0,-1 0 0 0 0,-5 0 0 0 0,3 0 0 0 0,-1 0 0 0 0,-3 0 0 0 0,-1 0 0 0 0,-2 0 0 0 0,2 0 0 0 0,2 0 0 0 0,-2 0 0 0 0,2 0 0 0 0,-1 0 0 0 0,2 0 0 0 0,-2 0 0 0 0,5 0 0 0 0,1 0 0 0 0,-2 0 0 0 0,4 0 0 0 0,-4 0 0 0 0,2 0 0 0 0,-1 0 0 0 0,0 0 0 0 0,2 0 0 0 0,-2 0 0 0 0,2 0 0 0 0,1 0 0 0 0,2 0 0 0 0,-2 0 0 0 0,-2 0 0 0 0,3 0 0 0 0,-2 0 0 0 0,3 0 0 0 0,-2 0 0 0 0,-1 0 0 0 0,3 0 0 0 0,-1 0 0 0 0,1 0 0 0 0,0 0 0 0 0,-1 0 0 0 0,1 0 0 0 0,0 0 0 0 0,-1 0 0 0 0,1 0 0 0 0,1 0 0 0 0,3 0 0 0 0,-3 0 0 0 0,4 0 0 0 0,0 0 0 0 0,3 0 0 0 0,-2 0 0 0 0,2 0 0 0 0,1 0 0 0 0,2 0 0 0 0,1 0 0 0 0,0 0 0 0 0,1 0 0 0 0,3 0 0 0 0,-4 0 0 0 0,1 0 0 0 0,-2 0 0 0 0,2 0 0 0 0,-3 0 0 0 0,4 0 0 0 0,2 0 0 0 0,2 0 0 0 0,-1 0 0 0 0,3 0 0 0 0,2 0 0 0 0,-1 0 0 0 0,-3 0 0 0 0,8 0 0 0 0,-5 0 0 0 0,1 0 0 0 0,-2 0 0 0 0,1 0 0 0 0,2 0 0 0 0,-1 0 0 0 0,1 0 0 0 0,4 0 0 0 0,2 0 0 0 0,3 0 0 0 0,-5 0 0 0 0,1 0 0 0 0,0 0 0 0 0,5 0 0 0 0,-9 0 0 0 0,6 0 0 0 0,-4 0 0 0 0,-5 0 0 0 0,2 0 0 0 0,4 0 0 0 0,3 0 0 0 0,1 0 0 0 0,-3 0 0 0 0,3 0 0 0 0,2 0 0 0 0,2 0 0 0 0,-9 0 0 0 0,5 0 0 0 0,-3 0 0 0 0,-2 0 0 0 0,2 0 0 0 0,1 0 0 0 0,2 0 0 0 0,-1 0 0 0 0,-5 0 0 0 0,6 0 0 0 0,2 0 0 0 0,2 0 0 0 0,-9 0 0 0 0,4 0 0 0 0,-5 0 0 0 0,-3 0 0 0 0,1 0 0 0 0,1 0 0 0 0,0 0 0 0 0,-1 0 0 0 0,-7 0 0 0 0,10 0 0 0 0,-2 0 0 0 0,-2 0 0 0 0,-4 0 0 0 0,3 0 0 0 0,-1 0 0 0 0,-3 0 0 0 0,-3 0 0 0 0,3 0 0 0 0,-1 0 0 0 0,-1 0 0 0 0,-7 0 0 0 0,6 0 0 0 0,2 0 0 0 0,2 0 0 0 0,-6 0 0 0 0,1 0 0 0 0,0 0 0 0 0,1 0 0 0 0,-4 0 0 0 0,5 0 0 0 0,-3 0 0 0 0,0 0 0 0 0,-7 0 0 0 0,6 0 0 0 0,-5 0 0 0 0,-3 0 0 0 0,-1 0 0 0 0,-1 0 0 0 0,1 0 0 0 0,1 0 0 0 0,-5 0 0 0 0,6 0 0 0 0,-3 0 0 0 0,-2 0 0 0 0,-2 0 0 0 0,2 0 0 0 0,2 0 0 0 0,0 0 0 0 0,-3 0 0 0 0,-1 0 0 0 0,1 0 0 0 0,-1 0 0 0 0,0 0 0 0 0,2 0 0 0 0,1 0 0 0 0,0 0 0 0 0,-1 0 0 0 0,1 0 0 0 0,0 0 0 0 0,-1 0 0 0 0,-3 0 0 0 0,-2 0 0 0 0,2 0 0 0 0,2 0 0 0 0,-5 0 0 0 0,5 0 0 0 0,-3 0 0 0 0,0 0 0 0 0,-4 0 0 0 0,4 0 0 0 0,1 0 0 0 0,-2 0 0 0 0,3 0 0 0 0,-4 0 0 0 0,1 0 0 0 0,3 0 0 0 0,-3 0 0 0 0,0 0 0 0 0,-1 0 0 0 0,-3 0 0 0 0,0 0 0 0 0,0 0 0 0 0,3 0 0 0 0,1 0 0 0 0,-4 0 0 0 0,2 0 0 0 0,-2 0 0 0 0,1 0 0 0 0,-1 0 0 0 0,4 0 0 0 0,-1 0 0 0 0,-3 0 0 0 0,0 0 0 0 0,0 0 0 0 0,2 0 0 0 0,-2 0 0 0 0,0 0 0 0 0,0 0 0 0 0,1 0 0 0 0,-1 0 0 0 0,-1 0 0 0 0,-2 0 0 0 0,2 0 0 0 0,3 0 0 0 0,-6 0 0 0 0,4 0 0 0 0,1 0 0 0 0,2 0 0 0 0,-2 0 0 0 0,3 0 0 0 0,1 0 0 0 0,-1 0 0 0 0,1 0 0 0 0,4 0 0 0 0,-1 0 0 0 0,1 0 0 0 0,-4 0 0 0 0,7 0 0 0 0,0 0 0 0 0,-1 0 0 0 0,-2 0 0 0 0,-2 0 0 0 0,2 0 0 0 0,2 0 0 0 0,-3 0 0 0 0,6 0 0 0 0,-3 0 0 0 0,-1 0 0 0 0,0 0 0 0 0,-1 0 0 0 0,1 0 0 0 0,-1 0 0 0 0,-3 0 0 0 0,0 0 0 0 0,0 0 0 0 0,3 0 0 0 0,0 0 0 0 0,1 0 0 0 0,0 0 0 0 0,-1 0 0 0 0,1 0 0 0 0,0 0 0 0 0,-1 0 0 0 0,1 0 0 0 0,-1 0 0 0 0,0 0 0 0 0,-2 0 0 0 0,-2 0 0 0 0,1 0 0 0 0,2 0 0 0 0,-1 0 0 0 0,-2 0 0 0 0,-3 0 0 0 0,3 0 0 0 0,1 0 0 0 0,-2 0 0 0 0,4 0 0 0 0,-4 0 0 0 0,2 0 0 0 0,0 0 0 0 0,-5 0 0 0 0,3 0 0 0 0,0 0 0 0 0,0 0 0 0 0,-2 0 0 0 0,2 0 0 0 0,-1 0 0 0 0,-3 0 0 0 0,3 0 0 0 0,-2 0 0 0 0,1 0 0 0 0,0 0 0 0 0,-3 0 0 0 0,4 0 0 0 0,-2 0 0 0 0,1 0 0 0 0,-1 0 0 0 0,-4 0 0 0 0,1 0 0 0 0,-1 0 0 0 0,5 0 0 0 0,-1 0 0 0 0,-1 0 0 0 0,-1 0 0 0 0,2 0 0 0 0,1 0 0 0 0,-2 0 0 0 0,-2 0 0 0 0,0 0 0 0 0,-1 0 0 0 0,0 0 0 0 0,1 0 0 0 0,-1 0 0 0 0,0 0 0 0 0,1 0 0 0 0,-1 0 0 0 0,0 0 0 0 0,0 0 0 0 0,1 0 0 0 0,-1 0 0 0 0,0 0 0 0 0,1 0 0 0 0,-5 0 0 0 0,0 0 0 0 0,2 0 0 0 0,1 0 0 0 0,1 0 0 0 0,0 0 0 0 0,1 0 0 0 0,-5 0 0 0 0,0 0 0 0 0,2 0 0 0 0,1 0 0 0 0,1 0 0 0 0,0 0 0 0 0,-4 0 0 0 0,1 0 0 0 0,0 0 0 0 0,2 0 0 0 0,2 0 0 0 0,-1 0 0 0 0,0 0 0 0 0,1 0 0 0 0,0 0 0 0 0,2 0 0 0 0,2 0 0 0 0,-2 0 0 0 0,-2 0 0 0 0,0 0 0 0 0,-1 0 0 0 0,0 0 0 0 0,1 0 0 0 0,-1 0 0 0 0,0 0 0 0 0,1 0 0 0 0,-1 0 0 0 0,-4 0 0 0 0,0 0 0 0 0,1 0 0 0 0,-3 0 0 0 0,0 0 0 0 0,-6 0 0 0 0,5 0 0 0 0,2 0 0 0 0,6 0 0 0 0,-1 0 0 0 0,0 0 0 0 0,2 0 0 0 0,2 0 0 0 0,-5 0 0 0 0,4 0 0 0 0,0 0 0 0 0,0 0 0 0 0,-2 0 0 0 0,-1 0 0 0 0,0 0 0 0 0,1 0 0 0 0,-6 0 0 0 0,-2 0 0 0 0,-5 0 0 0 0,-16 0 0 0 0,-5 0 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7:26.453"/>
    </inkml:context>
    <inkml:brush xml:id="br0">
      <inkml:brushProperty name="width" value="0.04286" units="cm"/>
      <inkml:brushProperty name="height" value="0.04286" units="cm"/>
    </inkml:brush>
  </inkml:definitions>
  <inkml:trace contextRef="#ctx0" brushRef="#br0">78 1 12287,'-10'0'0,"1"0"0,2 0 0,1 0 0,2 0 0,-2 0 0,4 0 0,-2 1 0,4 2 0,1-2 0,2 2 0,-1-2 0,4-1 0,2 0 0,1 1 0,0 2 0,1 0 0,0-1 0,-1-1 0,1-1 0,0 0 0,0 0 0,-1 0 0,1 0 0,0 0 0,-1 0 0,1 0 0,0 0 0,-1 0 0,1 0 0,0 0 0,0 0 0,-5 0 0,-5 0 0,-7 0 0,-1 0 0,-3 0 0,-1 0 0,-1 0 0,1 0 0,2 0 0,0 0 0,-1 0 0,-2 0 0,6 0 0,-3 0 0,1 0 0,1 0 0,-2 0 0,1 1 0,3 2 0,-2 0 0,4 3 0,-1 2 0,3 0 0,-2 3 0,3 1 0,1 1 0,0 4 0,-1-1 0,-1 3 0,-1 0 0,0 1 0,1 2 0,0 2 0,-1 0 0,-1-1 0,2 2 0,-3 0 0,0-1 0,3-2 0,-1 0 0,1-5 0,2-4 0,0-2 0,0-2 0,2-3 0,1-3 0,2-2 0,5-1 0,0 0 0,-1 0 0,1 0 0,0 0 0,-1 0 0,2 0 0,1 0 0,1 0 0,-1 0 0,0 0 0,-1 0 0,2 0 0,-1 0 0,-1 0 0,-1 0 0,-1 0 0,1 0 0,-3 0 0,-1 0 0,2 0 0,-4-1 0,-1-2 0,-2 2 0,-1-4 0,-8 5 0,-3 0 0</inkml:trace>
  <inkml:trace contextRef="#ctx0" brushRef="#br0" timeOffset="242">20 282 12287,'10'0'0,"-4"-3"0,0 0 0,2 0 0,1 2 0,0 1 0,2-3 0,1 0 0,1 1 0,-1 1 0,-1 1 0,-1 0 0,2 0 0,1 0 0,-3 0 0,-4 0 0,2 0 0,0 0 0,-1 0 0,-1 0 0,2 0 0,-3 0 0,2 0 0,-5 0 0,7 4 0,-4 1 0</inkml:trace>
  <inkml:trace contextRef="#ctx0" brushRef="#br0" timeOffset="1492">233 253 12287,'0'6'0,"0"1"0,0 0 0,0 2 0,0 1 0,0 0 0,0 3 0,1 3 0,1 2 0,2-1 0,-2-1 0,0-3 0,0 2 0,1-1 0,0-2 0,-2-1 0,0-2 0,2-3 0,-2 3 0,3-9 0,-4 0 0,0-1 0,0-7 0,0-2 0,0-2 0,0-2 0,0 1 0,0-2 0,0 0 0,0-3 0,1 3 0,2-1 0,0 0 0,4 4 0,-1-1 0,0 2 0,1 1 0,-1 1 0,4 0 0,0 1 0,-1 2 0,1 4 0,0-1 0,0 2 0,3 1 0,-5 0 0,2 1 0,-2 2 0,1 3 0,-1 3 0,0 1 0,-3-1 0,0 1 0,1 1 0,-3 1 0,0 1 0,-2-2 0,0 3 0,1-1 0,1 0 0,-1 1 0,-1-3 0,-1 2 0,-1-2 0,-2-1 0,2-1 0,-3 0 0,-1-3 0,4 0 0,-2-3 0,1-2 0,-1 2 0,2-6 0,-4 1 0,5-5 0,0 4 0,0-3 0,-1-2 0,-2 0 0,2-2 0,-2 0 0,2 0 0,1 1 0,0-4 0,0 0 0,0 1 0,0 1 0,0 0 0,1 1 0,1-2 0,1 0 0,5 3 0,-2-4 0,3 3 0,0 1 0,1 1 0,0 2 0,-1 4 0,1-1 0,0 2 0,0 1 0,-4 1 0,0 1 0,2 2 0,1 1 0,-3-1 0,-1 2 0,1 1 0,-1-2 0,-3 4 0,2-3 0,-2 3 0,1 0 0,-2 1 0,2 0 0,-2 0 0,-1-1 0,0 2 0,0 1 0,0 1 0,0-1 0,0 2 0,0-1 0,0-2 0,0 0 0,0-1 0,0 0 0,0-1 0,0 1 0,0 0 0,0-1 0,2-3 0,1-3 0,3-2 0,3-1 0,-1-1 0,0-2 0,-2-4 0,1-1 0,3-2 0,-2 0 0,-1 1 0,1-2 0,-2-1 0,0-1 0,1 1 0,-5 0 0,2 0 0,-1 0 0,1 0 0,-1 1 0,-3 1 0,0 1 0,0-1 0,-4 0 0,-3 1 0,-2 2 0,0 0 0,-1 4 0,0-2 0,1 1 0,-1 1 0,0 2 0,1 2 0,-1 3 0,0-2 0,0 4 0,4 1 0,-1 2 0,5-2 0,-1-1 0,6-4 0,4 2 0,1-3 0,2-1 0,0 0 0,0 0 0,-1 0 0,1 0 0,0 0 0,-1-1 0,1-1 0,0-3 0,-1 0 0,1 3 0,0-2 0,0 3 0,-1 1 0,1-3 0,0 0 0,-1 1 0,1 1 0,-3 5 0,-2 2 0,0 3 0,1 1 0,-4 1 0,1 0 0,-2 3 0,-1 2 0,0-1 0,0 1 0,0-2 0,0 0 0,0-3 0,0 2 0,0-3 0,0 0 0,-1-5 0,-2-1 0,2-4 0,-2-4 0,1-2 0,2-6 0,0-2 0,0-1 0,4-1 0,-1-4 0,0 0 0,1-3 0,-1 6 0,2-1 0,-1 2 0,-2 0 0,3 5 0,-2-2 0,0 3 0,2 4 0,-3 0 0,4 4 0,2-1 0,-3 1 0,2 5 0,0 3 0,-1 2 0,-1-1 0,0-1 0,1-2 0,-3 3 0,3-3 0,2 1 0,1 1 0,-1 1 0,-1 0 0,1-5 0,-2 6 0,3-2 0</inkml:trace>
  <inkml:trace contextRef="#ctx0" brushRef="#br0" timeOffset="1709">1145 166 12287,'-10'0'0,"5"1"0,2 2 0,3-2 0,3 2 0,-1-2 0,5-1 0,1 0 0,4 0 0,-1 0 0,2 0 0,-2 0 0,-2 0 0,-2 0 0,-1 0 0,2 0 0,-4 0 0,5 0 0,-4 0 0</inkml:trace>
  <inkml:trace contextRef="#ctx0" brushRef="#br0" timeOffset="1878">1135 282 12287,'-4'5'0,"0"1"0,-4-4 0,2 1 0,4 0 0,-2-3 0,8 0 0,1 0 0,5 0 0,-1-1 0,1-2 0,0 2 0,1-3 0,0 0 0,2 1 0,3-1 0,-2 2 0,0-1 0,1 0 0,1 1 0,-3-1 0,4-2 0,-2-5 0</inkml:trace>
  <inkml:trace contextRef="#ctx0" brushRef="#br0" timeOffset="2379">1717 88 12287,'-5'-4'0,"0"3"0,1-3 0,2 0 0,-4 1 0,2-1 0,-2 0 0,3 3 0,-3-3 0,2 0 0,-3 3 0,0-3 0,-2 3 0,0 2 0,-1 3 0,0 1 0,1 5 0,-2 0 0,-2 3 0,2 0 0,-2 6 0,2 1 0,2 1 0,-1-1 0,1 4 0,2 1 0,0-1 0,5 0 0,-1-5 0,3 1 0,3-1 0,0-3 0,6-2 0,2-2 0,0-3 0,4-5 0,0 2 0,2-2 0,2-2 0,-3-2 0,5-3 0,1-4 0,-2-1 0,1-6 0,2-1 0,2-5 0</inkml:trace>
  <inkml:trace contextRef="#ctx0" brushRef="#br0" timeOffset="2991">2105 146 12287,'7'0'0,"-1"0"0,-2 0 0,2 0 0,2 0 0,0 1 0,2 1 0,0 2 0,-1-1 0,1-3 0,0 0 0,-1 0 0,1 0 0,-5 4 0,4-3 0,-4 4 0</inkml:trace>
  <inkml:trace contextRef="#ctx0" brushRef="#br0" timeOffset="3169">2067 263 12287,'-7'0'0,"1"0"0,-2 0 0,4 0 0,-1 0 0,5 1 0,0 2 0,5-2 0,1 2 0,3-2 0,1-1 0,-1 0 0,1 0 0,0 1 0,-1 3 0,5-3 0,1 3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7:31.463"/>
    </inkml:context>
    <inkml:brush xml:id="br0">
      <inkml:brushProperty name="width" value="0.04286" units="cm"/>
      <inkml:brushProperty name="height" value="0.04286" units="cm"/>
    </inkml:brush>
  </inkml:definitions>
  <inkml:trace contextRef="#ctx0" brushRef="#br0">10 1 12287,'-10'0'0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7:31.872"/>
    </inkml:context>
    <inkml:brush xml:id="br0">
      <inkml:brushProperty name="width" value="0.04286" units="cm"/>
      <inkml:brushProperty name="height" value="0.04286" units="cm"/>
    </inkml:brush>
  </inkml:definitions>
  <inkml:trace contextRef="#ctx0" brushRef="#br0">10 0 12287,'-5'0'0,"0"1"0,5 2 0,1-2 0,3 3 0,-2-3 0,4-1 0,1 3 0,2 0 0,1-1 0,-3-1 0,-1 0 0,2 3 0,0-3 0,2 3 0,0 0 0,-1-3 0,1 3 0,0-3 0,-4-1 0,1 0 0,0 0 0,2 0 0,1 0 0,-4 0 0,0 0 0,-3 0 0,1 0 0,-4 0 0,-1 0 0,-2 0 0,-3 4 0,-3 2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7:49.376"/>
    </inkml:context>
    <inkml:brush xml:id="br0">
      <inkml:brushProperty name="width" value="0.04286" units="cm"/>
      <inkml:brushProperty name="height" value="0.04286" units="cm"/>
    </inkml:brush>
  </inkml:definitions>
  <inkml:trace contextRef="#ctx0" brushRef="#br0">10 185 12287,'0'0'0</inkml:trace>
  <inkml:trace contextRef="#ctx0" brushRef="#br0" timeOffset="828">0 0 12287,'0'14'0,"0"-2"0,0 3 0,0 0 0,0 0 0,0 1 0,0 3 0,0-2 0,0-1 0,0-3 0,1 2 0,2-1 0,0-2 0,0-1 0,-3-1 0,0-1 0,0 1 0,0-4 0,1 1 0,2 0 0,-2-2 0,4-1 0,-5-5 0,0-2 0,0 2 0,0-8 0,-5 8 0,0-3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7:52.069"/>
    </inkml:context>
    <inkml:brush xml:id="br0">
      <inkml:brushProperty name="width" value="0.04286" units="cm"/>
      <inkml:brushProperty name="height" value="0.04286" units="cm"/>
    </inkml:brush>
  </inkml:definitions>
  <inkml:trace contextRef="#ctx0" brushRef="#br0">10 0 12287,'-5'5'0,"1"-4"0,4 3 0,0-3 0,1 1 0,2 1 0,-1 1 0,4-4 0,2 0 0,1 0 0,0 0 0,1 0 0,0 0 0,-1 0 0,1 0 0,1 0 0,1 0 0,1 0 0,1 0 0,-3 1 0,0 1 0,1 1 0,-3 0 0,4-3 0,-2 0 0,-2 0 0,-2 0 0,-1 0 0,2 0 0,0 0 0,2 0 0,0-1 0,-1-2 0,-2 2 0,-1-2 0,1 2 0,-2 1 0,0 0 0,-5 0 0,0 0 0,-5 0 0,3 0 0,-4 0 0,-1 0 0,-3 0 0</inkml:trace>
  <inkml:trace contextRef="#ctx0" brushRef="#br0" timeOffset="651">59 165 12287,'0'-6'0,"0"-1"0,3 4 0,1-2 0,2 0 0,-3 2 0,3 3 0,2 0 0,-3-3 0,2 0 0,0 0 0,2 2 0,1 1 0,-1 0 0,1 0 0,-3 4 0,-2 0 0,0 0 0,1 0 0,-1 4 0,3-2 0,-2 3 0,-4 1 0,1 0 0,-1-1 0,-2 1 0,-2 1 0,0 1 0,-2 0 0,-1 0 0,-2 0 0,-1 0 0,0 1 0,2-1 0,-1-5 0,-3 0 0,1-1 0,-1 0 0,3 1 0,1-2 0,-2 0 0,0-3 0,-2 1 0,5-2 0,0-1 0,5-1 0,0-2 0,0 2 0,2-3 0,1 4 0,-1 0 0,4 0 0,1 0 0,3 0 0,-1 0 0,1 0 0,0 0 0,-1 0 0,1 0 0,0 0 0,-1 0 0,1 0 0,0 0 0,0 0 0,-1 0 0,1 0 0,-4 0 0,1 0 0,0 0 0,2 0 0,-2 0 0,-1-1 0,2-3 0,0 3 0,1-4 0,-3 2 0,-1 2 0,-5-4 0,0 5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7:56.765"/>
    </inkml:context>
    <inkml:brush xml:id="br0">
      <inkml:brushProperty name="width" value="0.04286" units="cm"/>
      <inkml:brushProperty name="height" value="0.04286" units="cm"/>
    </inkml:brush>
  </inkml:definitions>
  <inkml:trace contextRef="#ctx0" brushRef="#br0">29 57 12287,'0'6'0,"0"-2"0,1-4 0,1-1 0,2-2 0,-1 0 0,-2-3 0,2-2 0,-2 3 0,3-1 0,-3 2 0,0-1 0,2 1 0,-2-1 0,2 2 0,-2 2 0,-1-8 0,0 8 0,0-2 0,0 6 0,-1 2 0,-1 2 0,-1 0 0,-4-1 0,4 4 0,0 0 0,-1-1 0,3 1 0,-4 0 0,2 0 0,0 3 0,-2-2 0,3 3 0,-1-1 0,1 0 0,-2 1 0,0-2 0,2 2 0,1 1 0,1-3 0,0 1 0,0-2 0,0-2 0,0 1 0,0 0 0,0-1 0,0 1 0,1-1 0,1-2 0,2 0 0,0-2 0,-2 3 0,1-2 0,4-3 0,-3 3 0,1-2 0,-1 2 0,2-2 0,-3-1 0,3-2 0,-1 1 0,1 1 0,-3 1 0,3-4 0,2 0 0,0 3 0,2 0 0,0 0 0,0-3 0</inkml:trace>
  <inkml:trace contextRef="#ctx0" brushRef="#br0" timeOffset="748">291 125 12287,'-1'-9'0,"-2"3"0,2-3 0,-2 3 0,1 2 0,2 0 0,0 8 0,0 1 0,0 5 0,0 0 0,0 3 0,0-1 0,0 3 0,0-1 0,0-2 0,0-1 0,0-1 0,2-1 0,1 1 0,-2 0 0,2 0 0,-2-1 0,-1-2 0,1-2 0,2-1 0,0 0 0,2-5 0,0-2 0,1 0 0,-1-5 0,3-1 0,-2-4 0,2-2 0,0 2 0,2-3 0,0 0 0,-1 1 0,-2-1 0,-1 5 0,1-2 0,-2 1 0,3 1 0,-5 1 0,0 1 0,2-1 0,-4 3 0,2 1 0,-2 4 0,-1-1 0,0 6 0,0-1 0,0 4 0,0 2 0,0 1 0,0-2 0,1 2 0,1 3 0,1 2 0,2 2 0,-3 3 0,1 1 0,-1-1 0,3 1 0,-2 3 0,-1 2 0,-1 0 0,2 3 0,1-3 0,-2-1 0,-1-1 0,-1-3 0,-1-1 0,-1-3 0,-2-3 0,0-2 0,1-3 0,-4-1 0,2-3 0,-2-4 0,0 0 0,2 0 0,-2 0 0,-1 0 0,0 0 0,-2 0 0,0 0 0,1 0 0,-1-3 0,0-2 0,1 1 0,-1 0 0,0-3 0,2 3 0,1-1 0,0 1 0,3-2 0,1 0 0,3-4 0,0 0 0,0 4 0,0-1 0,1 0 0,2-2 0,2 3 0,2-1 0,0 0 0,0-2 0,5-1 0,1 2 0,-1 0 0,-1 2 0,-2 0 0,1-1 0,0 0 0,0 0 0,-1 2 0,1 1 0,0 1 0,-1 0 0,1-5 0,0 3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8:36.916"/>
    </inkml:context>
    <inkml:brush xml:id="br0">
      <inkml:brushProperty name="width" value="0.04286" units="cm"/>
      <inkml:brushProperty name="height" value="0.04286" units="cm"/>
    </inkml:brush>
  </inkml:definitions>
  <inkml:trace contextRef="#ctx0" brushRef="#br0">49 111 12287,'0'-6'0,"0"-1"0,1 2 0,1-3 0,1 2 0,1-1 0,-1-2 0,1 0 0,2 3 0,-4 0 0,2 4 0,0-1 0,-3-5 0,8 7 0,-8-3 0,3 5 0,-4 2 0,-3 2 0,-1 4 0,-2-1 0,0-2 0,1 2 0,-4 0 0,2 3 0,-1 2 0,1-3 0,2 0 0,0-2 0,-1 0 0,3-3 0,-2 1 0,0 2 0,1-4 0,2 1 0,-1-1 0,-1-4 0,4 0 0,1-4 0,2-6 0,1 0 0,1 1 0,1-1 0,1 0 0,0-1 0,0-2 0,-1 3 0,-1-3 0,0 2 0,1 1 0,-3 4 0,2-1 0,1 1 0,-1 0 0,-3-2 0,3 6 0,-5-5 0,1 6 0,2 1 0,-2 1 0,2 6 0,-1-1 0,1 4 0,0-1 0,3 1 0,-1-1 0,0-3 0,-3 3 0,2-4 0,1 1 0,-3-1 0,4-2 0,-3 3 0,1 3 0</inkml:trace>
  <inkml:trace contextRef="#ctx0" brushRef="#br0" timeOffset="486">359 325 12287,'10'0'0,"0"0"0,-1 0 0,1 0 0,0 0 0,-1 0 0,1 0 0,1 0 0,2 0 0,-4 0 0,2 0 0,1 0 0,0 0 0,-2 0 0,4 0 0,1 0 0</inkml:trace>
  <inkml:trace contextRef="#ctx0" brushRef="#br0" timeOffset="1149">815 208 12287,'3'10'0,"1"0"0,-1-1 0,-3 1 0,1 1 0,2 2 0,-2 6 0,3 7 0,-3 2 0,-1 1 0,0 1 0,0 3 0,0 1 0,0 0 0,3-3 0,0-8 0,-1-1 0,-1-4 0,-1-2 0,0 1 0,0-4 0,0-3 0,0-4 0,-1-2 0,-2-4 0,-3 0 0,-3 0 0,-1 0 0,2-1 0,-1-1 0,-1-1 0,6-4 0,-6 3 0,2-2 0,-1-1 0,-1-2 0,1 0 0,-1-1 0,1 0 0,3 0 0,1 1 0,5-1 0,0 4 0,0-1 0,5 2 0,0-3 0,2 2 0,-1-2 0,1 3 0,2-1 0,1 2 0,4-8 0,1 1 0</inkml:trace>
  <inkml:trace contextRef="#ctx0" brushRef="#br0" timeOffset="1733">650 237 12287,'7'3'0,"-1"1"0,-3 0 0,4-1 0,0 4 0,-1-2 0,-1 2 0,0 0 0,-1 2 0,-2 0 0,1 1 0,-1 0 0,-1 0 0,-1-1 0,0 1 0,0 0 0,0-1 0,0 1 0,0 0 0,0-1 0,0 1 0,0 0 0,0-4 0,0 1 0,0-5 0,0 2 0,2-7 0,0-1 0,1-2 0,3 3 0,-1-2 0,0-1 0,3 1 0,-3-1 0,0-1 0,1 0 0,-1 0 0,-2 2 0,4-2 0,0 0 0,-1 1 0,0 0 0,-2 2 0,2-2 0,-3 1 0,4-2 0,-5-2 0,2 4 0</inkml:trace>
  <inkml:trace contextRef="#ctx0" brushRef="#br0" timeOffset="2364">970 179 12287,'6'1'0,"-2"1"0,0 1 0,-1 4 0,3-4 0,-1 1 0,3-1 0,-2 0 0,-2 3 0,1-1 0,-1 0 0,1-2 0,-2 4 0,-1-2 0,3 3 0,0-2 0,-2 1 0,-2 1 0,1 0 0,1-2 0,1 1 0,-4 2 0,0 1 0,0 0 0,0 1 0,0 0 0,0 3 0,0 2 0,-4-4 0,0 5 0,-1 0 0,-3 1 0,3-2 0,-2-1 0,0 1 0,-2-1 0,3-4 0,-1 2 0,0-2 0,-2-1 0,-1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1:45.411"/>
    </inkml:context>
    <inkml:brush xml:id="br0">
      <inkml:brushProperty name="width" value="0.04286" units="cm"/>
      <inkml:brushProperty name="height" value="0.04286" units="cm"/>
      <inkml:brushProperty name="color" value="#FFC114"/>
    </inkml:brush>
  </inkml:definitions>
  <inkml:trace contextRef="#ctx0" brushRef="#br0">0 485 12287,'5'0'0,"0"0"0,1 0 0,-2 0 0,0 0 0,2 0 0,1 0 0,2 0 0,1 0 0,1 0 0,-1 0 0,1-1 0,0-1 0,0 0 0,-1-1 0,2 3 0,0 0 0,2 0 0,-2 0 0,0 0 0,0 0 0,2 0 0,-2 0 0,0 0 0,0 0 0,-1 0 0,0 0 0,-1 0 0,2 0 0,1 0 0,-1 0 0,-1 0 0,0 0 0,0 0 0,-1 0 0,2 0 0,1 0 0,0-3 0,1 2 0,1-1 0,0 1 0,2 1 0,-4-2 0,2-1 0,0 2 0,0 0 0,2-1 0,4-1 0,-1 2 0,-1 0 0,-3-2 0,3 1 0,-1 1 0,0 0 0,-1 1 0,1 0 0,1-1 0,-1-1 0,-2 1 0,1-2 0,-2 3 0,-1 0 0,0 0 0,1 0 0,-1 0 0,0 0 0,1 0 0,-1 0 0,0 0 0,1 0 0,0 0 0,0 0 0,1-1 0,0-2 0,-5 3 0,5-3 0,-1 2 0,0 1 0,-3 0 0,3 0 0,0-2 0,0 0 0,-1-1 0,1 3 0,0 0 0,-1 0 0,-4 0 0,5-1 0,-2 0 0,1-2 0,0 1 0,0 2 0,-1 0 0,1 0 0,-3 0 0,3 0 0,0 0 0,-1 0 0,-1 0 0,-1 0 0,0 0 0,1 0 0,-1-1 0,1 0 0,0-2 0,-2 2 0,2 0 0,-3 1 0,0 0 0,-1 0 0,0 0 0,1 0 0,0 0 0,0 0 0,0 1 0,0 0 0,3 2 0,-1-1 0,-1-2 0,0 0 0,-3 0 0,1 0 0,1 0 0,-1 0 0,0 1 0,0 0 0,2 2 0,-5-1 0,2-2 0,0 0 0,-1 0 0,1 0 0,0 0 0,0 0 0,1 0 0,-1 0 0,0 0 0,-3 0 0,-1 0 0,-3 0 0,0 0 0,-3 0 0,2 0 0,-2 0 0,3 0 0,0 0 0,-3 0 0,-1 0 0</inkml:trace>
  <inkml:trace contextRef="#ctx0" brushRef="#br0" timeOffset="1580">1539 370 12287,'4'0'0,"0"1"0,-4 1 0,0-1 0,0 2 0,2-2 0,1 1 0,1 0 0,-2 0 0,2-1 0,0 1 0,0 0 0,-1 1 0,2-1 0,0 0 0,2 3 0,0-2 0,0 0 0,0 1 0,0 0 0,0-1 0,0-1 0,1 1 0,-4-1 0,1 2 0,1-1 0,-3 0 0,0-1 0,0 0 0,-2 1 0,2-3 0,-3 0 0,0 0 0,-3 0 0,2 0 0,-3 0 0,2 0 0,-3 0 0,-1 2 0,-2 1 0,-1 1 0,0 2 0,-4 0 0,1 1 0,-2 0 0,-3 1 0,2-1 0,-2 0 0,2 0 0,1 0 0,2-2 0,3-1 0,1-1 0,4 0 0,2 0 0,4-3 0,2 4 0</inkml:trace>
  <inkml:trace contextRef="#ctx0" brushRef="#br0" timeOffset="2467">444 41 12287,'7'9'0,"1"2"0,-1 0 0,-3-2 0,-1 2 0,-1 1 0,1-1 0,-1-2 0,-2 2 0,0 0 0,0 1 0,0-6 0,0 1 0,0 0 0,1-4 0,1 2 0,0-4 0,3-1 0,-1-3 0,3-4 0,-2 0 0,0-1 0,0 0 0,2 0 0,0-2 0,-1 1 0,0 1 0,-2 1 0,-1 0 0,3 3 0,-1 2 0,1 1 0,1 2 0,0 1 0,-3 2 0,-1 3 0,0 1 0,-1 2 0,3-2 0,-3 1 0,1-1 0,0-1 0,-2 1 0,1-1 0,-1 0 0,2-3 0,2-2 0,-1-2 0,0-2 0,0-4 0,0-2 0,0 0 0,1-3 0,0 2 0,1-1 0,-1-2 0,1 3 0,-1-1 0,0 0 0,-1 1 0,0-2 0,-1 1 0,-1 1 0,1 0 0,-1 0 0,0-3 0,-1 4 0,-1 0 0,0 2 0,0 3 0,0 3 0,0 5 0,-3 1 0,-1 1 0</inkml:trace>
  <inkml:trace contextRef="#ctx0" brushRef="#br0" timeOffset="2634">723 191 12287,'0'7'0,"0"0"0,0 1 0,0-1 0,0 0 0,0 0 0,4 0 0,0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9:12.765"/>
    </inkml:context>
    <inkml:brush xml:id="br0">
      <inkml:brushProperty name="width" value="0.04286" units="cm"/>
      <inkml:brushProperty name="height" value="0.04286" units="cm"/>
    </inkml:brush>
  </inkml:definitions>
  <inkml:trace contextRef="#ctx0" brushRef="#br0">26 127 12287,'0'-8'0,"0"-1"0,-1 2 0,-2-3 0,-2 2 0,1 4 0,3-5 0,-3-1 0,2 3 0,-2-1 0,2-1 0,2-3 0,0 4 0,0 1 0,0 3 0,2 3 0,2-3 0,3 2 0,7 2 0,3 0 0,-2 0 0,1 0 0,-1 0 0,-3 0 0,3 4 0,0 1 0,2-1 0,-1 1 0,2 1 0,0 4 0,1-1 0,-1 0 0,-1 3 0,-4 1 0,0-1 0,-1 1 0,1 4 0,-2 0 0,-1 0 0,-1 1 0,-6-1 0,1 6 0,-3 1 0,-1-1 0,-1-2 0,-2 1 0,-4-2 0,-4-1 0,1 2 0,-7-4 0,3-2 0,1 0 0,3-7 0,-1 1 0,-3-1 0,-1-1 0,4 0 0,0-4 0,-3 1 0,-3 1 0,2-7 0,1-1 0,3-1 0,1-6 0,-1 2 0,1-4 0,1 0 0,2 3 0,-1 1 0,2-2 0,1-2 0,3 0 0,-2-1 0,2 0 0,4 0 0,2 1 0,-1 3 0,5 2 0,2 0 0,2 0 0,0 3 0,1-3 0,1 1 0,3 3 0,-3 0 0,3 1 0,-1-3 0,1 2 0,-6 2 0,6 1 0,3 0 0,-3 0 0,0 0 0,-3 0 0,-1 0 0,0 0 0,5 6 0,2 1 0</inkml:trace>
  <inkml:trace contextRef="#ctx0" brushRef="#br0" timeOffset="458">675 26 12287,'-8'0'0,"-1"0"0,0 0 0,-3 0 0,-1 1 0,1 3 0,-1-1 0,0 6 0,1 0 0,-1 3 0,3 1 0,0 1 0,-1 1 0,1 2 0,0 4 0,-1-4 0,1 0 0,1 2 0,6-1 0,-1 3 0,3-2 0,1-1 0,0-4 0,0 3 0,0-3 0,0-1 0,4-4 0,2-1 0,-1 2 0,1 1 0,4-2 0,-2-1 0,4 2 0,0-4 0,1-2 0,0-2 0,0-2 0,1 0 0,1 0 0,2 0 0,-1 0 0,4-2 0,1-1 0,3-2 0,1-2 0,1-2 0,-1-9 0,1-2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9:23.832"/>
    </inkml:context>
    <inkml:brush xml:id="br0">
      <inkml:brushProperty name="width" value="0.04286" units="cm"/>
      <inkml:brushProperty name="height" value="0.04286" units="cm"/>
    </inkml:brush>
  </inkml:definitions>
  <inkml:trace contextRef="#ctx0" brushRef="#br0">1 53 12287,'7'0'0,"1"0"0,0 0 0,2 0 0,1 0 0,4 0 0,0 0 0,0 0 0,3 2 0,0 1 0,1-2 0,1 0 0,0-1 0,-1 0 0,1 0 0,-1 0 0,3 0 0,-3 0 0,2 0 0,1 0 0,-4-2 0,4-2 0,0 1 0,-1 0 0,-1-2 0,-1 2 0,0 1 0,0-2 0,-1 4 0,0-4 0,-1 2 0,0-1 0,-4 1 0,3 2 0,-4 0 0,-1 0 0,-1 0 0,-3 0 0,1 0 0,-1 0 0,1 1 0,-1 0 0,1 2 0,-1-2 0,0 1 0,-1 0 0,-2 0 0,2 0 0,-2-1 0,1-1 0,0 0 0,-1 0 0,0 0 0,-5 0 0,-2 0 0,-1 3 0,-3-2 0,-1 2 0</inkml:trace>
  <inkml:trace contextRef="#ctx0" brushRef="#br0" timeOffset="538">284 276 12287,'7'12'0,"-2"-2"0,0-2 0,0 0 0,-1 2 0,2-1 0,-3 3 0,-1-1 0,1 1 0,-2-2 0,2 2 0,-2 1 0,-1 1 0,-4-2 0,0-2 0,-1-1 0,0 1 0,3-2 0,-3 2 0,-1-1 0,-1-2 0,0-2 0,-1 0 0,1 0 0,-1-1 0,0 0 0,-1-2 0,-2 0 0,0 0 0,1-1 0,-2-2 0,1-1 0,-1 0 0,3-4 0,-2 1 0,1-2 0,0 0 0,0 0 0,4-1 0,0 1 0,1-1 0,3 1 0,0-1 0,1 3 0,2 0 0,1 0 0,0 0 0,4 1 0,1 0 0,2 0 0,2 2 0,-2-3 0,2 2 0,1 1 0,-1-1 0,2 1 0,0-1 0,0 0 0,-1 2 0,-1-1 0,0 1 0,-2 1 0,2 0 0,-1 0 0,-1 0 0,-1 0 0,0 0 0,-1 0 0</inkml:trace>
  <inkml:trace contextRef="#ctx0" brushRef="#br0" timeOffset="1068">180 254 12287,'7'0'0,"0"0"0,1 0 0,-1 0 0,1 0 0,-1 3 0,1-2 0,-1 2 0,1 0 0,-1-2 0,0 3 0,-2-2 0,0 0 0,-2 2 0,2-3 0,1 2 0,-2 2 0,1-3 0,3 4 0,4-2 0</inkml:trace>
  <inkml:trace contextRef="#ctx0" brushRef="#br0" timeOffset="1925">396 321 12287,'0'15'0,"0"-1"0,0-1 0,0-1 0,0-2 0,0 3 0,0-1 0,0 0 0,0-1 0,0-3 0,2 1 0,0-3 0,1 0 0,0-2 0,1-4 0,1-5 0,0-2 0,1-3 0,-2 1 0,1-3 0,1 2 0,1 0 0,-2 1 0,-1 0 0,0-1 0,0 1 0,-1 1 0,1 0 0,-1 1 0,2 0 0,-2 0 0,1 2 0,-2 2 0,4 3 0,-4 3 0,0 3 0,-1 3 0,1 0 0,1 3 0,-1-1 0,2 1 0,-4-3 0,4 2 0,-2-1 0,1-1 0,0 1 0,-1-2 0,1-1 0,1 1 0,-1-2 0,1 0 0,0-2 0,0 0 0,1-2 0,2-2 0,1 0 0,-3-1 0,0 0 0,1-4 0,0-1 0,2 0 0,-2-4 0,0 1 0,-1-1 0,-1 1 0,2-3 0,-1 1 0,1-1 0,-3 2 0,0-1 0,0-1 0,-1 1 0,1 1 0,-3-2 0,0 1 0,0 2 0,0 1 0,0 0 0,0 1 0,0 0 0,-3-1 0,0 1 0,0 2 0,-1 0 0,-1 2 0,2-1 0,-1 1 0,2 0 0,-4 0 0,2-1 0</inkml:trace>
  <inkml:trace contextRef="#ctx0" brushRef="#br0" timeOffset="2661">1029 15 12287,'0'-5'0,"0"0"0,0 4 0,0-3 0,3 4 0,1 0 0,4 0 0,-1 0 0,3 0 0,0 0 0,0 0 0,1 0 0,-2 3 0,2-1 0,1 0 0,-1-1 0,-1 0 0,2 0 0,-1 2 0,1-2 0,-3 0 0,1-1 0,-2 0 0,0 0 0,-1 3 0,1-1 0,-1 0 0,-2-1 0,0-1 0,-3 3 0,1 1 0</inkml:trace>
  <inkml:trace contextRef="#ctx0" brushRef="#br0" timeOffset="2966">1103 134 12287,'4'0'0,"3"0"0,-2 1 0,1 2 0,2-2 0,-1 1 0,1-1 0,-1-1 0,-2 0 0,0 0 0,1 0 0,1 0 0,0 0 0,0 0 0,2 0 0,1 0 0,-2 0 0,2 0 0,-2 0 0,0 0 0,-3-3 0,0 1 0,0 0 0,-1 1 0,6 1 0,-2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39:51.846"/>
    </inkml:context>
    <inkml:brush xml:id="br0">
      <inkml:brushProperty name="width" value="0.04286" units="cm"/>
      <inkml:brushProperty name="height" value="0.04286" units="cm"/>
    </inkml:brush>
  </inkml:definitions>
  <inkml:trace contextRef="#ctx0" brushRef="#br0">45 77 12287,'-4'0'0,"0"0"0,-1 0 0,1 0 0,1 1 0,0 1 0,0-1 0,1 1 0,1-2 0,-2 0 0</inkml:trace>
  <inkml:trace contextRef="#ctx0" brushRef="#br0" timeOffset="273">0 160 12287,'0'0'0</inkml:trace>
  <inkml:trace contextRef="#ctx0" brushRef="#br0" timeOffset="1435">20 13 12287,'-4'-1'0,"2"-1"0,1 1 0,1-2 0,0 3 0,0 0 0,0-2 0,0 1 0,3-2 0,1 3 0,0 0 0,0 0 0,1 0 0,-1 0 0,0 0 0,1 0 0,-1 0 0,0 0 0,1 0 0,-2 0 0,1 1 0,0 0 0,-1 1 0,-1 1 0,0-1 0,1 0 0,-1 2 0,0-2 0,-2 2 0,0 1 0,0 1 0,0 0 0,0 1 0,-3-3 0,-1 0 0,0 1 0,0-2 0,0 3 0,-3-2 0,1-1 0,2 1 0,-1-3 0,0 1 0,0 1 0,0-1 0,1 0 0,2 0 0,-2-2 0,2 0 0,-1 0 0,3-1 0,0-1 0,0 1 0,3-2 0,1 3 0,0 0 0,0 0 0,1 0 0,1 0 0,0 0 0,1 0 0,-1 3 0,1-1 0,-1 0 0,0-1 0,-2 1 0,2-1 0,-2 3 0,0-2 0,0 3 0,-3-3 0,1 2 0,-1 1 0,-1 1 0,-1 0 0,-1-2 0,1 1 0,-3-2 0,1 0 0,-1-1 0,2 3 0,-2-2 0,-1 0 0,0-1 0,0 2 0,0-1 0,1-2 0,0 0 0,0 1 0,-1 0 0,1 0 0,0-2 0,-1 0 0,1 0 0,0 0 0,0 0 0,-1 0 0,1 0 0,3 0 0,-2-1 0,3-1 0,0 2 0,0-3 0,0 3 0,0 0 0,3 0 0,-3 0 0,3 0 0,-2 0 0,1 0 0,-1 0 0,2 0 0,-3 0 0,3 0 0,-3 0 0,6 0 0,-5 0 0,2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0:44.281"/>
    </inkml:context>
    <inkml:brush xml:id="br0">
      <inkml:brushProperty name="width" value="0.04286" units="cm"/>
      <inkml:brushProperty name="height" value="0.04286" units="cm"/>
    </inkml:brush>
  </inkml:definitions>
  <inkml:trace contextRef="#ctx0" brushRef="#br0">44 288 12287,'-4'-5'0,"2"-3"0,-2 2 0,0-1 0,1 1 0,3 0 0,0-1 0,0 3 0,0-2 0,0 3 0,0-3 0,0 5 0,0 1 0,0 7 0,1 5 0,1 2 0,1 1 0,0 2 0,-3 0 0,1 1 0,1-1 0,-1 0 0,2 0 0,-2-3 0,-1-2 0,3-2 0,1-2 0,1 1 0,-2-1 0,3-2 0,-4-3 0,4-4 0,1-1 0,1-6 0,0-5 0,1 0 0,0-3 0,0 3 0,-1-2 0,1 0 0,0-2 0,-1 3 0,0 0 0,-1 1 0,-1-1 0,-1 1 0,3-2 0,-1 4 0,-1 1 0,-4 1 0,1 1 0,-2 3 0,-1 2 0,0 6 0,0 3 0,0 1 0,0 3 0,0 1 0,0 5 0,0 3 0,1 1 0,0 3 0,2 2 0,-1 3 0,0 0 0,0 3 0,2 0 0,1 0 0,-3-6 0,1 0 0,-2-2 0,-1-1 0,3-5 0,-1-1 0,0-2 0,-1-4 0,-1 0 0,0-1 0,-4-4 0,-1-2 0,-3-2 0,-1-1 0,1 0 0,-1 0 0,0 0 0,-1 0 0,0 0 0,-3 0 0,0 0 0,1 0 0,-1 0 0,-1 0 0,1 0 0,2 0 0,0-1 0,4-1 0,1-1 0,3-1 0,-3 1 0,4-2 0,-1-4 0,2 1 0,5-2 0,2-1 0,2 0 0,0 0 0,1-1 0,0-1 0,0 1 0,3-1 0,-1 0 0,2 3 0,0-3 0,-3 0 0,4 2 0,-1-2 0</inkml:trace>
  <inkml:trace contextRef="#ctx0" brushRef="#br0" timeOffset="1293">114 1 12287,'3'6'0,"1"-1"0,0 2 0,-2-2 0,2 1 0,0 1 0,0 0 0,3 2 0,-1 0 0,-4-2 0,3 0 0,-1-1 0,-2 1 0,0-2 0,0 0 0,2 1 0,1-1 0,-3 3 0,1-3 0,1-1 0,-3 1 0,2-2 0,2-2 0,-4 3 0,3-4 0,-5 0 0,-2 0 0,1-3 0,-3-1 0,1-1 0,-2 2 0,0-2 0,1 3 0,0-2 0,1 0 0,-2 2 0,3-3 0,-2 1 0,3 0 0,-2 3 0,0-2 0,3-1 0,-3 2 0,0-1 0,3-1 0,-1 1 0,0 1 0,-1-4 0,2 4 0,-2-4 0,1 1 0,-1-1 0,2 1 0,-2 2 0,2 2 0,1-3 0,0 1 0,0 2 0,0-3 0,0 4 0,-1 1 0,-2 2 0,1-1 0,-3 3 0,-2 2 0,-1 1 0,0 1 0,2-1 0,0 1 0,0-1 0,-3-1 0,2-2 0,1 2 0,-1-2 0,3 0 0,0 0 0,0-1 0,1-2 0,0 1 0,2-2 0,-3-1 0,4 0 0,0 0 0,4 0 0,-3 0 0,2-1 0,-3-2 0,3 1 0,1-2 0,0-1 0,0 0 0,2-1 0,-2-3 0,0 1 0,2-1 0,2 0 0,-1 1 0,-1-1 0,-4 3 0,3 0 0,0 1 0,0 0 0,-3 0 0,2 3 0,0-1 0,-3-1 0,1 1 0,-1 2 0,-2 0 0,0 5 0,-3 0 0,-1 0 0,2 3 0,-3-1 0,3-2 0,-2 2 0,2 1 0,-3-2 0,3 1 0,-4-1 0,2 4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0:46.991"/>
    </inkml:context>
    <inkml:brush xml:id="br0">
      <inkml:brushProperty name="width" value="0.04286" units="cm"/>
      <inkml:brushProperty name="height" value="0.04286" units="cm"/>
    </inkml:brush>
  </inkml:definitions>
  <inkml:trace contextRef="#ctx0" brushRef="#br0">87 486 12287,'4'9'0,"-2"-1"0,3-2 0,-1 0 0,2-4 0,0 1 0,-1-6 0,1-3 0,0-2 0,-2-4 0,4 1 0,-2-2 0,2-2 0,0-1 0,1 2 0,-1-4 0,-1 1 0,-2 1 0,1 4 0,3-2 0,-1 1 0,-3 3 0,3 0 0,-3 1 0,0 1 0,-2-1 0,2 4 0,-4 1 0,2 8 0,-2 1 0,1 1 0,1 0 0,1-1 0,-2 4 0,2 1 0,1 1 0,-2 0 0,1 3 0,1-1 0,0 1 0,1 1 0,2 4 0,-2 4 0,0 2 0,-1 0 0,2 7 0,-1 1 0,0 0 0,-2-1 0,0-1 0,-1-1 0,0-2 0,0-5 0,-3-3 0,0-4 0,0-1 0,-1-5 0,-2 2 0,-3-2 0,-2-2 0,0-3 0,-1-2 0,0-2 0,1-1 0,-5 3 0,0 0 0,-2-1 0,1-1 0,0-2 0,-1-1 0,0-2 0,0-1 0,-2 2 0,1-3 0,1 0 0,4-2 0,1-4 0,2 1 0,2-1 0,4 0 0,1 1 0,1-4 0,1 0 0,1-1 0,4-3 0,5 0 0,1-2 0,2-2 0,0 3 0,3-1 0,-1 1 0,2 0 0,-6 5 0,5-4 0,-3 4 0,0-1 0,-4 7 0,2 0 0,-2 1 0,-2 1 0,1-2 0</inkml:trace>
  <inkml:trace contextRef="#ctx0" brushRef="#br0" timeOffset="493">44 321 12287,'4'12'0,"-3"-1"0,2 3 0,0-1 0,0 1 0,0-3 0,-3 4 0,1-1 0,2 0 0,-2-2 0,2-3 0,-2 0 0,-1-1 0,1 0 0,1-1 0,1-1 0,0-4 0,0 1 0,-2-2 0,7-5 0,-3-1 0</inkml:trace>
  <inkml:trace contextRef="#ctx0" brushRef="#br0" timeOffset="1648">105 69 12287,'4'0'0,"4"0"0,-6 1 0,3 1 0,-1 4 0,2-1 0,-4 1 0,1 0 0,1-1 0,-2 2 0,3-1 0,-1 2 0,3 1 0,-2-1 0,0 1 0,1 0 0,-3-4 0,3 1 0,-4-4 0,2 2 0,-5-8 0,-1-2 0,-1-1 0,-1 1 0,2 0 0,-2-1 0,-1 0 0,2-3 0,-1-1 0,-1 0 0,0 0 0,2 1 0,-2 2 0,0-1 0,0 0 0,3 1 0,-3-1 0,1 0 0,-2 3 0,2 2 0,-1 0 0,3-3 0,-2 6 0,1-2 0,2 3 0,-2 3 0,2-1 0,0 3 0,-2-1 0,2 2 0,-3 0 0,0 2 0,2-2 0,-2-1 0,-1 2 0,0 1 0,2 2 0,-2 0 0,0 2 0,0-2 0,3 0 0,-3-1 0,0 0 0,0-1 0,0 1 0,-1 0 0,3-1 0,-1 1 0,3-3 0,-3-1 0,1-1 0,0 1 0,0-3 0,3 2 0,0-4 0,0-1 0,0-2 0,0 1 0,1-3 0,2 2 0,-2-1 0,3 1 0,0-3 0,-2-2 0,3 0 0,2-1 0,-2 0 0,1 1 0,1-1 0,-3 3 0,-1 1 0,0 0 0,0 1 0,1 1 0,-1-3 0,-2 3 0,2-3 0,-1 4 0,1-1 0,-2 2 0,2 1 0,-6 4 0,-2 1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1:46.861"/>
    </inkml:context>
    <inkml:brush xml:id="br0">
      <inkml:brushProperty name="width" value="0.04286" units="cm"/>
      <inkml:brushProperty name="height" value="0.04286" units="cm"/>
    </inkml:brush>
  </inkml:definitions>
  <inkml:trace contextRef="#ctx0" brushRef="#br0">41 106 12287,'-8'-1'0,"0"-1"0,-1 1 0,1-2 0,4 2 0,0 1 0,4 0 0,0 0 0,4 0 0,-2 0 0,3 0 0,-2 0 0,2 0 0,1 0 0,2 0 0,0 0 0,0 0 0,0 0 0,0 0 0,0 0 0,1 0 0,2 0 0,-1 0 0,3 0 0,-2 0 0,-1 0 0,-1 0 0,-1 0 0,0 0 0,0 0 0,-2 0 0,-1 0 0,2 0 0,-3 0 0,2 0 0,-5 0 0,4 0 0,-2 0 0,-3-3 0,4-2 0</inkml:trace>
  <inkml:trace contextRef="#ctx0" brushRef="#br0" timeOffset="739">41 17 12287,'-8'-1'0,"0"-2"0,2 3 0,1-3 0,3-2 0,-2 4 0,4-2 0,0 3 0,0 0 0,4 0 0,0 0 0,5 0 0,-1 0 0,0 0 0,0 0 0,0 0 0,0 0 0,0 0 0,0 0 0,0 0 0,1 0 0,-1 0 0,0 0 0,0 0 0,0 0 0,0 0 0,0 0 0,0 0 0,0 0 0,0 0 0,1 0 0,-1 0 0,0 0 0,0 0 0,-3 0 0,1 0 0,-4 0 0,4 0 0,-3 3 0,2-1 0,-3 5 0,1-3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1:49.218"/>
    </inkml:context>
    <inkml:brush xml:id="br0">
      <inkml:brushProperty name="width" value="0.04286" units="cm"/>
      <inkml:brushProperty name="height" value="0.04286" units="cm"/>
    </inkml:brush>
  </inkml:definitions>
  <inkml:trace contextRef="#ctx0" brushRef="#br0">373 49 12287,'0'-5'0,"0"0"0,0 2 0,0-3 0,0 4 0,0-4 0,0 4 0,0-4 0,0 4 0,0-2 0,0 1 0,-3 2 0,-3-1 0,-1 1 0,-1 1 0,0 0 0,0 0 0,-1 0 0,-1 0 0,-2 0 0,-1 0 0,0 0 0,-2 0 0,0 1 0,2 1 0,-1-1 0,-1 3 0,0-1 0,2-1 0,0 2 0,0-2 0,1 1 0,0 2 0,3-3 0,-1 1 0,0 1 0,-1 1 0,4 0 0,-3 0 0,0 1 0,1 2 0,0 0 0,2 0 0,1 0 0,0 0 0,3 0 0,1 0 0,-2 0 0,2 1 0,-2 1 0,0 1 0,2-1 0,1-1 0,1-1 0,0 0 0,0 0 0,0 0 0,0 0 0,0 1 0,0-1 0,0 0 0,1 0 0,1 0 0,1 0 0,2-2 0,-1 1 0,0 0 0,3-1 0,0 1 0,1 1 0,0 0 0,0-3 0,1 1 0,1-1 0,1-1 0,0 0 0,-3-4 0,1 0 0,2 0 0,-2 0 0,4 0 0,-1 0 0,-2 0 0,-1-4 0,-1 0 0,0-1 0,0-1 0,0 1 0,0-3 0,0 0 0,-3-1 0,-2 1 0,-3 0 0,0 0 0,0 3 0,0-1 0,0 0 0,0-1 0,-3-1 0,-3 0 0,-1 2 0,-1 1 0,-1 2 0,-1-2 0,-2-1 0,0 2 0,1-1 0,-2 3 0,1-1 0,-1-2 0,2 4 0,-1-2 0,-1 2 0,1 1 0,1-3 0,-3 1 0,0 0 0,5 1 0,1 1 0,1 0 0,3 3 0,0 2 0,4 3 0,4 0 0,0 0 0</inkml:trace>
  <inkml:trace contextRef="#ctx0" brushRef="#br0" timeOffset="739">624 49 12287,'0'-7'0,"-2"1"0,-1 0 0,-2 4 0,2-4 0,-1 4 0,2-4 0,1 4 0,-4-1 0,3 3 0,0 1 0,-4 1 0,4-1 0,-3 3 0,1 0 0,-1 1 0,2-1 0,-2 2 0,-1 0 0,-1 1 0,-1 1 0,2 1 0,1-1 0,0 0 0,-1 0 0,1 1 0,2 2 0,-3-2 0,4 2 0,-1-2 0,-1 2 0,3-2 0,-1 2 0,1-2 0,1-1 0,0 0 0,0 0 0,0 0 0,0 1 0,0-1 0,0 0 0,1 0 0,1 0 0,0 0 0,3 0 0,-1 0 0,1 0 0,-3-2 0,3-1 0,-1 1 0,1-2 0,0 3 0,4-1 0,2 1 0,-4 0 0,3-1 0,0-4 0,4 3 0,-2-1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2:29.606"/>
    </inkml:context>
    <inkml:brush xml:id="br0">
      <inkml:brushProperty name="width" value="0.04286" units="cm"/>
      <inkml:brushProperty name="height" value="0.04286" units="cm"/>
    </inkml:brush>
  </inkml:definitions>
  <inkml:trace contextRef="#ctx0" brushRef="#br0">138 178 12287,'0'-3'0,"0"-1"0,0 2 0,0 0 0,0-2 0,0-1 0,0 1 0,0 0 0,0-1 0,0 1 0,0 0 0,0-1 0,1-1 0,1-1 0,0 1 0,0-1 0,-2 0 0,0 1 0,-2-1 0,-1 1 0,-1-1 0,2 3 0,-2-1 0,-1 0 0,-1 2 0,-1 1 0,1 1 0,-1 2 0,0 1 0,1 3 0,-1 0 0,1 4 0,-1 1 0,0 0 0,1 2 0,-1 0 0,1 1 0,-1 1 0,0 2 0,3-2 0,0 3 0,-1 0 0,2 0 0,-2-4 0,2 1 0,2-2 0,0-2 0,1-1 0,0-1 0,1-3 0,1-1 0,0-2 0,2-2 0,1 0 0,1-3 0,0-1 0,1-1 0,0-2 0,-3 4 0,0-3 0,2 0 0,-1 0 0,0-1 0,-2 1 0,1-1 0,0 1 0,-2-2 0,2 0 0,-1 0 0,1-1 0,-2 2 0,2 1 0,-1-2 0,1-1 0,-2 4 0,0-1 0,-1 0 0,-1 0 0,0 2 0,0-1 0,0 4 0,0-2 0,0 9 0,0-2 0,0 5 0,0-2 0,0 0 0,0-1 0,0 1 0,0 0 0,0-1 0,0 1 0,0 0 0,0 2 0,0-2 0,0 2 0,0-1 0,0 1 0,0-2 0,0 2 0,0-2 0,0 0 0,0-1 0,0 1 0,0-1 0,2-1 0,3-1 0,-2-2 0,2 0 0,0-1 0,-1-1 0,0 0 0,1-1 0,1-1 0,1 1 0,-1-5 0,1 3 0</inkml:trace>
  <inkml:trace contextRef="#ctx0" brushRef="#br0" timeOffset="1397">402 7 12287,'3'-4'0,"-2"2"0,4 2 0,0 0 0,1 0 0,-2 0 0,0 2 0,2 0 0,-1 3 0,0-1 0,-1 2 0,-2 1 0,4-2 0,-3 1 0,2 2 0,-1 1 0,0 1 0,1 2 0,-2 3 0,0 1 0,2 2 0,-3 2 0,0 2 0,1 2 0,-2 0 0,1-1 0,-1 0 0,-1-2 0,-2-3 0,-1-2 0,-1 0 0,-1-2 0,1-4 0,0 1 0,-1-3 0,1-4 0,0-1 0,-2 0 0,1-3 0,-5 6 0,0-2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2:55.911"/>
    </inkml:context>
    <inkml:brush xml:id="br0">
      <inkml:brushProperty name="width" value="0.04286" units="cm"/>
      <inkml:brushProperty name="height" value="0.04286" units="cm"/>
    </inkml:brush>
  </inkml:definitions>
  <inkml:trace contextRef="#ctx0" brushRef="#br0">126 0 12287,'16'9'0,"0"1"0,-1 2 0,-3 2 0,1 3 0,-2-2 0,-3 0 0,-2 0 0,0 3 0,-3 0 0,-2 0 0,-1-4 0,0 0 0,-1 0 0,-2 0 0,0-2 0,-5 2 0,-2 0 0,0-1 0,-1-1 0,0 2 0,-2-1 0,-1-2 0,3-1 0,-4-2 0,-1-2 0,3 1 0,1-4 0,2-1 0,1-1 0,0-5 0,0-2 0,1-2 0,-1-1 0,3-1 0,1-1 0,0-2 0,0-1 0,3 3 0,-1 0 0,2 1 0,1 1 0,0 3 0,0 0 0,0-1 0,1 2 0,2 0 0,3 1 0,2 2 0,2-2 0,1 1 0,1 0 0,2-1 0,-2 3 0,3-2 0,1 2 0,1 1 0,-3 0 0,1 0 0,0 0 0,3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2:56.307"/>
    </inkml:context>
    <inkml:brush xml:id="br0">
      <inkml:brushProperty name="width" value="0.04286" units="cm"/>
      <inkml:brushProperty name="height" value="0.04286" units="cm"/>
    </inkml:brush>
  </inkml:definitions>
  <inkml:trace contextRef="#ctx0" brushRef="#br0">160 0 12287,'-8'0'0,"2"0"0,0 1 0,-1 2 0,-1 3 0,-4 6 0,-1 4 0,-1 4 0,-2 4 0,3 1 0,-1 2 0,1 1 0,2 1 0,4-4 0,2 2 0,1-2 0,2-3 0,1 0 0,2-4 0,2 0 0,2-5 0,4-3 0,0-4 0,0 1 0,0-3 0,0-1 0,1-2 0,1-1 0,0 0 0,4 0 0,1-1 0,1-2 0,1-2 0,-2-4 0,0 2 0,-1 1 0,-3-2 0,2 3 0,-1-1 0,-2 0 0,-6 4 0,3-6 0,-3 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1:49.491"/>
    </inkml:context>
    <inkml:brush xml:id="br0">
      <inkml:brushProperty name="width" value="0.04286" units="cm"/>
      <inkml:brushProperty name="height" value="0.04286" units="cm"/>
      <inkml:brushProperty name="color" value="#FFC114"/>
    </inkml:brush>
  </inkml:definitions>
  <inkml:trace contextRef="#ctx0" brushRef="#br0">1089 87 12287,'4'-3'0,"2"-1"0,-4-4 0,0 1 0,1 0 0,-1 2 0,2 1 0,0-1 0,0 1 0,-2-3 0,1 6 0,-3-4 0,0 4 0,-1 1 0,-1 4 0,-2 3 0,-4 1 0,1 1 0,-3 3 0,1 0 0,-3 1 0,0 3 0,-2-1 0,0 3 0,-1 1 0,-2 2 0,-2 0 0,0 4 0,-2 1 0,-2 2 0,-2 1 0,1 0 0,-1 0 0,-1 1 0,-2-2 0,3-2 0,-3 1 0,0-1 0,0 1 0,-1 0 0,1 4 0,-2 3 0,-1 2 0,1-2 0,-2-2 0,1 1 0,1 0 0,2-6 0,-3-1 0,2-1 0,0 1 0,0-2 0,1 7 0,-1-1 0,1-1 0,-1 1 0,2-1 0,1-1 0,3-3 0,5-6 0,-1 0 0,3-4 0,2-3 0,5-2 0,2-3 0,0-2 0,1 0 0,2-4 0,1 3 0,4-5 0,2-2 0,5-2 0,5-4 0,5-5 0,7-8 0,0-3 0</inkml:trace>
  <inkml:trace contextRef="#ctx0" brushRef="#br0" timeOffset="587">982 80 12287,'10'-4'0,"-1"3"0,2-3 0,0 0 0,0 0 0,2-1 0,3-2 0,0 0 0,0 0 0,-1 0 0,-1 2 0,-2 1 0,-3 0 0,-1 0 0,0 1 0,-1-1 0,-3 2 0,1 0 0,-3 1 0,1 2 0,-4 0 0,-1 2 0,1 2 0,-1 0 0,0 1 0,0 1 0,0 3 0,-2 0 0,0 1 0,0 2 0,2 1 0,-2 0 0,0 0 0,0 1 0,1 0 0,0 1 0,-1 1 0,3 1 0,0-2 0,1 1 0,3-2 0,1-1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2:56.756"/>
    </inkml:context>
    <inkml:brush xml:id="br0">
      <inkml:brushProperty name="width" value="0.04286" units="cm"/>
      <inkml:brushProperty name="height" value="0.04286" units="cm"/>
    </inkml:brush>
  </inkml:definitions>
  <inkml:trace contextRef="#ctx0" brushRef="#br0">0 18 12287,'6'0'0,"0"0"0,1 0 0,1 0 0,-1 0 0,1 0 0,2 0 0,0 0 0,4 0 0,0 0 0,4 0 0,3 0 0,2 0 0,3 0 0,3-1 0,4-2 0,-3 1 0,7-2 0,-1 0 0,-3 2 0,-2 1 0,1 1 0,-1 0 0,1 0 0,-5 0 0,1 0 0,1 0 0,-1 0 0,-4 0 0,-4 0 0,-1 0 0,-1 0 0,0 0 0,-1 0 0,-3 0 0,-5 1 0,-6 2 0,-3 1 0,-4 2 0,-5 0 0,-4 1 0,-4 1 0,-1 1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2:57.270"/>
    </inkml:context>
    <inkml:brush xml:id="br0">
      <inkml:brushProperty name="width" value="0.04286" units="cm"/>
      <inkml:brushProperty name="height" value="0.04286" units="cm"/>
    </inkml:brush>
  </inkml:definitions>
  <inkml:trace contextRef="#ctx0" brushRef="#br0">18 1 12287,'-4'5'0,"-1"-1"0,0-4 0,2 0 0,6 0 0,4 0 0,4 0 0,-1 0 0,4 0 0,0 0 0,0 0 0,1 0 0,2 1 0,-1 2 0,-2 2 0,-2 3 0,2 1 0,-1 1 0,-2 2 0,-1-1 0,-2 4 0,-1 1 0,-1 0 0,-5 2 0,2 0 0,-3 0 0,-3 0 0,-1-2 0,-5-1 0,0 2 0,0-1 0,-1-3 0,-1 1 0,-2-1 0,-1-3 0,3 0 0,0-2 0,1-2 0,1-3 0,0-2 0,0-1 0,0 0 0,0 0 0,3-1 0,0-1 0,-1-2 0,-1-1 0,3-1 0,0-3 0,1 1 0,2-1 0,-2 0 0,1 0 0,1 0 0,1 0 0,1 0 0,0 0 0,1 0 0,2 0 0,-1 1 0,4-1 0,1 0 0,0 3 0,2 0 0,0 0 0,0 1 0,3-2 0,0 4 0,0 0 0,1-1 0,-2 3 0,2-2 0,0 2 0,-2 1 0,2 0 0,-1 0 0,0 0 0,1 0 0,-4 3 0,3 0 0,-2-1 0,3 3 0,1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3:05.175"/>
    </inkml:context>
    <inkml:brush xml:id="br0">
      <inkml:brushProperty name="width" value="0.04286" units="cm"/>
      <inkml:brushProperty name="height" value="0.04286" units="cm"/>
    </inkml:brush>
  </inkml:definitions>
  <inkml:trace contextRef="#ctx0" brushRef="#br0">1 713 12287,'9'0'0</inkml:trace>
  <inkml:trace contextRef="#ctx0" brushRef="#br0" timeOffset="556">268 250 12287,'-1'-9'0,"-2"0"0,2 0 0,-2 0 0,2 0 0,0 3 0,-2 0 0,2 0 0,-2 1 0,6 2 0,-1 2 0,4 1 0,1 0 0,1 0 0,1 0 0,1 1 0,1 2 0,0 1 0,3 3 0,0-1 0,0 1 0,-2 2 0,2 2 0,-1 2 0,1 1 0,-2-4 0,2 3 0,-1-1 0,-2 0 0,-4 4 0,-2-2 0,-1 1 0,-2-1 0,-1-2 0,-2 3 0,-2 1 0,-3 1 0,-5 1 0,-2-2 0,-1 0 0,-2-1 0,-1-1 0,1 1 0,0-3 0,1-2 0,3-2 0,-2 0 0,1-2 0,2-3 0,2-2 0,0-2 0,0-1 0,0-1 0,0-4 0,1 0 0,1-2 0,1-3 0,3 0 0,-2 3 0,1 0 0,2 0 0,1 0 0,1 0 0,0 0 0,4 1 0,1 2 0,1 1 0,0 1 0,0 0 0,4 2 0,1-1 0,1 1 0,2 0 0,-1 0 0,0-1 0,0 1 0,0 1 0,-2 1 0,1 0 0,4 0 0,-3 0 0</inkml:trace>
  <inkml:trace contextRef="#ctx0" brushRef="#br0" timeOffset="1182">562 276 12287,'0'-6'0,"0"0"0,1 4 0,2-1 0,-1 5 0,3 3 0,0 2 0,-1 3 0,-1 1 0,2-1 0,0 1 0,0 1 0,-3 0 0,2-3 0,-1-1 0,0 1 0,1 0 0,-2 0 0,1 0 0,3-3 0,-2-1 0,1-1 0,-2-2 0,3-4 0,0-3 0,-1-3 0,3 1 0,-2-5 0,1 2 0,2 1 0,-3-2 0,0-1 0,0 0 0,-1-1 0,3 3 0,-3-2 0,1 3 0,0 3 0,-4-2 0,1 2 0,2 3 0,-1 3 0,2 6 0,-2 4 0,0 2 0,-3 3 0,2-2 0,-2 1 0,2 2 0,-2-2 0,2 2 0,-2 2 0,-1 1 0,0-4 0,0 4 0,0-1 0,0 1 0,0-5 0,-1 4 0,-1-2 0,-1-3 0,-3 1 0,0-3 0,-2 1 0,-2 0 0,-2-4 0,-3-2 0,2-2 0,1-4 0,2 0 0,2 0 0,-1 0 0,0-1 0,0-2 0,0-3 0,0 1 0,1-1 0,2-1 0,3-1 0,-1 2 0,1 0 0,1-1 0,1 2 0,1-1 0,4 3 0,2-1 0,2-1 0,1 0 0,3-1 0,1-3 0,1 0 0,1 0 0,-1 3 0,1 0 0,0-1 0,-1-1 0,2-2 0,-4-1 0,-1 1 0,-2-3 0</inkml:trace>
  <inkml:trace contextRef="#ctx0" brushRef="#br0" timeOffset="1485">722 0 12287,'-1'8'0,"-2"-2"0,-2 5 0,-4-1 0,0 3 0,0 3 0,0 1 0,1 3 0,-1 1 0,0-1 0,1-5 0,1-5 0,2-2 0,1-2 0,2-4 0,5 1 0,6-10 0,5-3 0</inkml:trace>
  <inkml:trace contextRef="#ctx0" brushRef="#br0" timeOffset="1672">704 27 12287,'4'9'0,"2"1"0,2 2 0,1-3 0,0 4 0,0-1 0,-1 1 0,-1 1 0,-2 2 0,1-3 0,3 3 0,0-2 0</inkml:trace>
  <inkml:trace contextRef="#ctx0" brushRef="#br0" timeOffset="2087">99 793 12287,'9'0'0,"2"0"0,2 0 0,2 0 0,4 0 0,3 0 0,5 0 0,3 0 0,3 0 0,2 0 0,2 0 0,1 0 0,-1 0 0,-1 0 0,4 0 0,1 0 0,-1 0 0,-4 0 0,2 0 0,-1 0 0,0 0 0,-3-3 0,-4 0 0,-1 1 0,-3 1 0,-6 1 0,0 0 0,-4 0 0,-4 0 0,-2 3 0,-1 0 0,-5 1 0,-4-1 0,-4-2 0,-5 2 0,-8 2 0,-2 0 0</inkml:trace>
  <inkml:trace contextRef="#ctx0" brushRef="#br0" timeOffset="2589">259 980 12287,'6'0'0,"1"0"0,2 0 0,2 0 0,4 0 0,0 0 0,2 0 0,1 0 0,0 4 0,-1 1 0,1 2 0,0 2 0,-3-5 0,-1 7 0,-1 0 0,-2-1 0,-6 1 0,-2 1 0,-2 3 0,-1 2 0,-4-3 0,-1 1 0,-3 1 0,-1 1 0,-4-2 0,-1-1 0,-1-2 0,0-1 0,0-1 0,-1-1 0,0-1 0,1-2 0,3 1 0,-2-4 0,0 0 0,1 1 0,2-3 0,-1 2 0,2-2 0,1-1 0,3-4 0,1-2 0,1-2 0,0 2 0,2 0 0,-1-1 0,0-1 0,4-1 0,2 0 0,-1 3 0,4 1 0,1-2 0,1 2 0,1 0 0,0 0 0,0 0 0,1 3 0,0-1 0,2 2 0,-1 1 0,0-3 0,0 0 0,1 1 0,-1 1 0,2 1 0,-1 1 0,-1 1 0,2 1 0,-2 0 0,4-3 0,-4 4 0,2 1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3:04.173"/>
    </inkml:context>
    <inkml:brush xml:id="br0">
      <inkml:brushProperty name="width" value="0.04286" units="cm"/>
      <inkml:brushProperty name="height" value="0.04286" units="cm"/>
    </inkml:brush>
  </inkml:definitions>
  <inkml:trace contextRef="#ctx0" brushRef="#br0">1 294 12287,'0'-6'0,"0"0"0,0-1 0,0 3 0,0-4 0,0 3 0,0-3 0,1 0 0,2 2 0,-2-2 0,2 2 0,-1-1 0,0 0 0,1 1 0,0 4 0,-2-2 0,1 5 0,1 2 0,-1 3 0,-1 3 0,-1 3 0,0 3 0,0 2 0,0 0 0,0 1 0,0 0 0,0 0 0,3-3 0,-1-2 0,0 0 0,-1-2 0,0-1 0,2-1 0,2-4 0,4-3 0,0-4 0,0-4 0,-1-5 0,-1-2 0,-1-1 0,0 3 0,2-4 0,-1-1 0,-1-1 0,-1 2 0,1 1 0,0 1 0,1-1 0,-2 3 0,0-1 0,-1 2 0,0 5 0,-1 2 0,-2 3 0,2 3 0,-2 4 0,-1 4 0,1 0 0,1 5 0,1 1 0,-1 3 0,-1 2 0,-1-1 0,0 2 0,0-1 0,0 4 0,0-3 0,0 0 0,0-3 0,0 0 0,0-1 0,0 0 0,0-3 0,-3-3 0,-1 1 0,-1-1 0,-2-2 0,2-4 0,-1-1 0,-1 1 0,-1-3 0,0-1 0,-1-2 0,0-1 0,-1 0 0,-1 0 0,-1-1 0,1-2 0,1 1 0,1-4 0,1-1 0,3-1 0,-3-1 0,3 0 0,0 0 0,1 0 0,4 0 0,0 1 0,1 2 0,2 0 0,3 0 0,2 1 0,1-3 0,2 2 0,2-2 0,1-1 0,-2 3 0,2 0 0,0-1 0,-1-1 0,2-1 0,3 1 0</inkml:trace>
  <inkml:trace contextRef="#ctx0" brushRef="#br0" timeOffset="507">81 45 12287,'0'-9'0,"0"3"0,0 0 0,0 3 0,0-3 0,-4 5 0,-2 1 0,-1 1 0,0 5 0,1 1 0,-1 1 0,-1 1 0,1 0 0,1 0 0,-1-3 0,4 0 0,-1-5 0,1 2 0,3-2 0,-1-2 0,3-2 0,5 2 0,-2-5 0,1-1 0,0-1 0,-2 2 0,3 0 0,-1-1 0,0-1 0,3-1 0,-3 3 0,0 0 0,-3 4 0,3-1 0,-3 2 0,3 1 0,-3 4 0,2 2 0,0 1 0,0-1 0,-2 2 0,2-2 0,0 2 0,-1 1 0,-1 0 0,2 0 0,0-1 0,0 1 0,-2 0 0,3 0 0,1 0 0,-3 0 0,4-4 0,-3-1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3:24.669"/>
    </inkml:context>
    <inkml:brush xml:id="br0">
      <inkml:brushProperty name="width" value="0.04286" units="cm"/>
      <inkml:brushProperty name="height" value="0.04286" units="cm"/>
    </inkml:brush>
  </inkml:definitions>
  <inkml:trace contextRef="#ctx0" brushRef="#br0">555 17 12287,'-6'0'0,"0"0"0,4-1 0,-1-2 0,2 2 0,1-6 0,0 6 0,0-2 0,0 6 0,0 2 0,0 3 0,0 1 0,0-1 0,0 1 0,0 0 0,0-1 0,0-2 0,0 0 0,0-4 0,-4 2 0,0-4 0</inkml:trace>
  <inkml:trace contextRef="#ctx0" brushRef="#br0" timeOffset="1727">148 900 12287,'-3'-8'0,"0"-1"0,-3 3 0,3 0 0,-3 4 0,3-3 0,-2 1 0,2 1 0,-3 3 0,0 0 0,-2 0 0,-1 0 0,3 1 0,0 2 0,0 3 0,-2 1 0,0 2 0,2 0 0,0 0 0,-1 3 0,0-2 0,1 4 0,1-1 0,1 1 0,-2-4 0,3 2 0,1-2 0,1 2 0,1-2 0,0 1 0,0-1 0,0-2 0,0-2 0,1 0 0,2 1 0,-1-3 0,4-2 0,1-1 0,-2-1 0,0 0 0,2 0 0,-2 0 0,1 0 0,0-1 0,2-1 0,0-3 0,-2-3 0,0 1 0,1 2 0,1-1 0,-1-3 0,0 0 0,-1 1 0,-3-1 0,2 0 0,-1 1 0,1-1 0,-3 3 0,2 1 0,0-2 0,-3 2 0,2-1 0,-2 1 0,-1 0 0,-3 2 0,0 6 0,0 2 0,3 3 0,0 1 0,0 0 0,0-1 0,0 1 0,0-1 0,0 1 0,0 0 0,0-1 0,0 1 0,0 0 0,0-1 0,0 1 0,0 0 0,0-1 0,1 1 0,2 0 0,-1-2 0,3 0 0,-2-1 0,3-3 0,-2 2 0,1-2 0,1 0 0,1-4 0,0-1 0,-1 0 0,-3-4 0,1 2 0,1-1 0,0-2 0,-2 3 0,2-2 0,-1-1 0,-1 2 0,0 0 0,-2 2 0,2-3 0,-2 4 0,-1-2 0,0 5 0,0 2 0,0 3 0,0-1 0,0 0 0,0 1 0,0 3 0,4-4 0,2-3 0,-1-1 0,0-1 0,-2 0 0,3-1 0,1-1 0,-3 0 0,-1-4 0,1-1 0,-3-1 0,2 0 0,-2-1 0,-1 0 0,-1 2 0,-2 1 0,-2 3 0,0 2 0,-1 1 0,-1 0 0,2 0 0,1 1 0,-1 1 0,0 1 0,2 3 0,-2-2 0,1 0 0,1 1 0,1 2 0,-1-1 0,1 0 0,-3 2 0,0 1 0</inkml:trace>
  <inkml:trace contextRef="#ctx0" brushRef="#br0" timeOffset="2124">329 831 12287,'6'6'0,"-1"0"0,-1 0 0,3 2 0,-3 1 0,1-1 0,-2 1 0,1 1 0,0 0 0,0 3 0,-1 0 0,1-1 0,-2 2 0,1 1 0,-1 2 0,-1 0 0,-1 0 0,0 1 0,0-1 0,0 0 0,-1 0 0,-1-1 0,-1 1 0,-3-4 0,3 3 0,-1-1 0,0-2 0,-3-1 0,2 1 0,0 0 0,-1-3 0,0 4 0,-3-1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3:35.007"/>
    </inkml:context>
    <inkml:brush xml:id="br0">
      <inkml:brushProperty name="width" value="0.04286" units="cm"/>
      <inkml:brushProperty name="height" value="0.04286" units="cm"/>
    </inkml:brush>
  </inkml:definitions>
  <inkml:trace contextRef="#ctx0" brushRef="#br0">52 32 12287,'-6'11'0,"-1"-1"0,1-1 0,-1 2 0,1-1 0,0 1 0,2 0 0,-1 2 0,3-5 0,1 0 0,0-2 0,1 0 0,0 1 0,0 1 0,1-3 0,0 0 0,1 0 0,1-3 0,-1 2 0,2 1 0,0-2 0,0-1 0,-2-1 0,3-1 0,0 0 0,-2-1 0,1 0 0,1-2 0,1-1 0,-1 0 0,0-3 0,2 0 0,0-1 0,-3 1 0,3-2 0,-1 2 0,-1 1 0,0-2 0,0 1 0,-1-2 0,1 1 0,-1 0 0,-1 1 0,1-2 0,-1 1 0,-1 1 0,2 1 0,-1-1 0,-1 1 0,-2-1 0,0 4 0,0 0 0,0 4 0,-1 0 0,-1 1 0,1 0 0,-2-2 0,3 0 0,0 0 0,-2 0 0,1 0 0,-1-3 0,1 2 0,0-3 0,-1 2 0,2-1 0,-3 1 0,2 0 0,-1-2 0,0 3 0,-2-2 0,3 0 0,-5 2 0,2-1 0,0 1 0,0 1 0,0 1 0,-3 1 0,1 2 0,-1 0 0,2 0 0,0 1 0,0 1 0,1 0 0,-2 1 0,2-1 0,-2 1 0,3-1 0</inkml:trace>
  <inkml:trace contextRef="#ctx0" brushRef="#br0" timeOffset="467">135 173 12287,'0'4'0,"3"0"0,-1-2 0,-1 2 0,3 0 0,0 0 0,0-3 0,0 1 0,1-1 0,1-1 0,0 0 0,0 0 0,0-1 0,-1 0 0,-1-1 0,1-3 0,1 1 0</inkml:trace>
  <inkml:trace contextRef="#ctx0" brushRef="#br0" timeOffset="766">238 186 12287,'0'7'0,"0"-1"0,0 1 0,0-1 0,0 0 0,0 1 0,0-1 0,0 1 0,0-1 0,0 0 0,0 1 0,0-3 0,0 0 0,0-2 0,0 1 0</inkml:trace>
  <inkml:trace contextRef="#ctx0" brushRef="#br0" timeOffset="1454">123 96 12287,'0'-6'0,"0"2"0,2 2 0,0-1 0,0 2 0,-2-2 0,0 0 0,0 3 0,0-3 0,0 3 0,0 0 0,0 3 0,0-3 0,0 4 0,0-2 0,0 0 0,0 2 0,0 1 0,-1-2 0,0 2 0,-1 0 0,0 0 0,2 2 0,-1-1 0,0 1 0,-2-1 0,1 0 0,2 4 0,0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3:40.263"/>
    </inkml:context>
    <inkml:brush xml:id="br0">
      <inkml:brushProperty name="width" value="0.04286" units="cm"/>
      <inkml:brushProperty name="height" value="0.04286" units="cm"/>
    </inkml:brush>
  </inkml:definitions>
  <inkml:trace contextRef="#ctx0" brushRef="#br0">7 1 12287,'-3'3'0,"0"-2"0,3 3 0,0-2 0,0 1 0,0-1 0,0-1 0,0 1 0,0-4 0,3 1 0,0-1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3:41.218"/>
    </inkml:context>
    <inkml:brush xml:id="br0">
      <inkml:brushProperty name="width" value="0.04286" units="cm"/>
      <inkml:brushProperty name="height" value="0.04286" units="cm"/>
    </inkml:brush>
  </inkml:definitions>
  <inkml:trace contextRef="#ctx0" brushRef="#br0">97 0 12287,'6'3'0,"0"-1"0,1 1 0,-1 0 0,1 1 0,-1-1 0,0 0 0,1 0 0,-2 2 0,0-1 0,1 2 0,-1 0 0,0-1 0,2 1 0,1 1 0,0 0 0,-4 1 0,4 1 0,0 1 0,-1 0 0,-2 1 0,-1-2 0,-1 1 0,-2 2 0,2-2 0,-1 0 0,-1 0 0,0 0 0,-4 0 0,-1 3 0,-2 0 0,-3 0 0,1-3 0,-3 0 0,0 0 0,-1 0 0,1 0 0,-1 1 0,0-2 0,1-2 0,0-3 0,0 0 0,0-2 0,-1 0 0,2-1 0,0-1 0,1-1 0,-1-1 0,2 0 0,0-2 0,1-1 0,1-1 0,3 0 0,-3-1 0,3 1 0,1 0 0,1 1 0,0 1 0,-1-1 0,0-1 0,1 0 0,2 0 0,1-1 0,0 3 0,2 0 0,1-1 0,1 1 0,0 0 0,0 2 0,1 0 0,0-1 0,1 1 0,1 0 0,1-1 0,-2 3 0,1-3 0,0 3 0,-1 0 0,2-1 0,-3 0 0,3-2 0,0 2 0,-3 0 0,2 1 0,-2 0 0,2 0 0,1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3:46.695"/>
    </inkml:context>
    <inkml:brush xml:id="br0">
      <inkml:brushProperty name="width" value="0.04286" units="cm"/>
      <inkml:brushProperty name="height" value="0.04286" units="cm"/>
    </inkml:brush>
  </inkml:definitions>
  <inkml:trace contextRef="#ctx0" brushRef="#br0">1 52 12287,'4'0'0,"0"0"0,1 0 0,1 0 0,1 0 0,2 0 0,1 0 0,3 0 0,0 0 0,2-1 0,2-1 0,2 1 0,-1-1 0,1 0 0,0 0 0,-3 2 0,2-3 0,-1 3 0,0 0 0,-3-1 0,1 0 0,-2-2 0,0 2 0,1 0 0,-1 1 0,2 0 0,-1 0 0,-4 0 0,3 0 0,-1 0 0,3 0 0,-4 0 0,2 0 0,-1 0 0,0 0 0,1 0 0,0 0 0,0 0 0,2-2 0,-3 1 0,3-1 0,-1 0 0,0 0 0,-1 1 0,-1-1 0,0-1 0,-2 1 0,-1 0 0,1 2 0,0-1 0,0-1 0,-2 2 0,2-3 0,0 3 0,-3 0 0,1 0 0,-2 0 0,0 0 0,1 0 0,-2-1 0,0-1 0,0 1 0,0-1 0,-2 1 0,2 1 0,-4 0 0,2 0 0,-3 0 0,0 0 0,-3 3 0,-1 1 0</inkml:trace>
  <inkml:trace contextRef="#ctx0" brushRef="#br0" timeOffset="638">193 231 12287,'0'-6'0,"0"2"0,0-1 0,0 3 0,0-2 0,1 2 0,1 0 0,2 2 0,2 2 0,3 0 0,0 2 0,1 1 0,1 1 0,-1 0 0,1 1 0,0 1 0,1 1 0,-1 0 0,0-1 0,0 1 0,-2 1 0,1-1 0,-5 1 0,0 2 0,0 0 0,-4 1 0,1-1 0,-1 1 0,-1 0 0,-3 0 0,-1 0 0,-2-1 0,0-1 0,-1-1 0,-1-3 0,-1 2 0,1-1 0,-1-2 0,1-1 0,-1-1 0,0 1 0,1-2 0,-2-1 0,1-1 0,1-1 0,0 0 0,0 0 0,0 0 0,0 0 0,1-2 0,0-1 0,0 0 0,-1-2 0,0-1 0,1 0 0,1-1 0,2 1 0,1 1 0,0 1 0,0-1 0,1 2 0,2-2 0,0 0 0,3 0 0,1 0 0,2 1 0,0-1 0,1 2 0,1-1 0,1 0 0,1 1 0,1 1 0,1-3 0,0 1 0,-2 1 0,1-1 0,1 3 0,-1-2 0,-3 2 0,2 0 0,-2 1 0,0 0 0,-1 0 0,-3 0 0,1 0 0,0 0 0,0 0 0,2 0 0</inkml:trace>
  <inkml:trace contextRef="#ctx0" brushRef="#br0" timeOffset="1829">443 250 12287,'0'-6'0,"0"0"0,0 1 0,0 1 0,-2-1 0,1 2 0,-1-2 0,1 5 0,1 0 0,0 5 0,0 6 0,0 1 0,0 1 0,0 3 0,-1 0 0,0 1 0,-1 0 0,0-3 0,2 1 0,0-3 0,0-2 0,0-2 0,0 1 0,0-2 0,0-3 0,0 1 0,0-6 0,2-1 0,3-2 0,0-3 0,2-3 0,-1 1 0,1-1 0,-1 1 0,-2-1 0,1 1 0,-1 1 0,-1 1 0,2 1 0,-2 0 0,0 1 0,0 1 0,0 2 0,-1 0 0,-1 4 0,3 2 0,-1 2 0,-2 1 0,0 1 0,0 1 0,0-1 0,1 1 0,0-1 0,-1 0 0,1-1 0,-1-2 0,1-1 0,2-3 0,0 1 0,-1-1 0,2-2 0,0-1 0,-2-1 0,1-4 0,-1 1 0,1-1 0,-2 1 0,2 0 0,-1-1 0,1 1 0,-2-1 0,2-1 0,0-1 0,0-1 0,0 1 0,-3-1 0,2 0 0,0 0 0,-1 2 0,0-1 0,-1 0 0,-1 1 0,0-1 0,0 3 0,0 0 0,0 2 0,0 1 0,0 3 0,0 3 0,0 1 0</inkml:trace>
  <inkml:trace contextRef="#ctx0" brushRef="#br0" timeOffset="2374">681 321 12287,'4'2'0,"0"0"0,-2 3 0,2-3 0,-1 2 0,0-2 0,-2 2 0,1 1 0,0 1 0,-2 0 0,0 1 0,-2-1 0,-3-1 0,0-1 0,1 1 0,-2 0 0,3 0 0,-2-2 0,1 0 0,2 0 0,-2-1 0,2-1 0,-3 1 0,5-1 0,0-1 0,2 1 0,5 0 0,-1 1 0,1-1 0,-1 0 0,1-1 0,-1 1 0,0 1 0,1-1 0,-1 3 0,1 0 0,-1-1 0,0 1 0,-1 2 0,-2-1 0,0-1 0,-1 1 0,-2 1 0,0 1 0,0-1 0,-3-2 0,-1 0 0,-2 1 0,0 1 0,-3 1 0,0-2 0,0 0 0,0 0 0,-2-3 0,2 1 0,-1 0 0,1-1 0,0-1 0,1 0 0,0 2 0,-1-1 0,5-5 0,2-1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3:44.780"/>
    </inkml:context>
    <inkml:brush xml:id="br0">
      <inkml:brushProperty name="width" value="0.04286" units="cm"/>
      <inkml:brushProperty name="height" value="0.04286" units="cm"/>
    </inkml:brush>
  </inkml:definitions>
  <inkml:trace contextRef="#ctx0" brushRef="#br0">141 0 12287,'-6'0'0,"0"0"0,1 0 0,1 0 0,-1 0 0,-1 0 0,2 0 0,0 1 0,-1 1 0,-1 0 0,2 3 0,0-1 0,-1 2 0,1 0 0,0 1 0,1-1 0,-1 0 0,1 3 0,-2 0 0,0 1 0,0 2 0,2-2 0,-1 0 0,-1 0 0,2 0 0,-3 0 0,3 2 0,-2-1 0,1-2 0,3-2 0,-2 1 0,2 1 0,-1-1 0,1-1 0,-1-1 0,1 1 0,1-1 0,0-2 0,0 1 0,0 0 0,0-2 0,0 1 0,3 1 0,1 1 0,0-2 0,0-2 0,1-1 0,-2 1 0,3-1 0,-2 1 0,2-1 0,0-1 0,1 0 0,-1 0 0,0 0 0,1 0 0,-1 0 0,-1 0 0,-1 0 0,1-1 0,1-1 0,-2 1 0,0-3 0,1 1 0,-1-1 0,-1 1 0,1 0 0,-1 0 0,-1-1 0,2 1 0,0 0 0,-1 1 0,-1-3 0,3 0 0,0 0 0,-2-2 0,1 1 0,-1-1 0,-2 1 0,2 0 0,-1-1 0,0 1 0,1-1 0,-2 1 0,1-1 0,-2 1 0,0 0 0,0-1 0,0 1 0,0-1 0,0 3 0,0 0 0,0-1 0,0-1 0,0 0 0,0-1 0,0 1 0,0 2 0,-2-1 0,0 0 0,0 2 0,1-1 0,-1 1 0,2-2 0,-4 4 0,2-3 0,0 2 0,-2 0 0,3 1 0,-2-1 0,0 0 0,2 0 0,-3 1 0,1-1 0,0 1 0,2-1 0,-1-1 0,-3 2 0,0-1 0,2-1 0,-1 1 0,2-1 0,0 1 0,1 1 0,-1-1 0,0 1 0,-2 1 0,2 0 0,0-3 0,2 3 0,0-3 0,0 3 0,0 6 0,0 1 0</inkml:trace>
  <inkml:trace contextRef="#ctx0" brushRef="#br0" timeOffset="543">154 116 12287,'0'4'0,"0"1"0,0-1 0,0 2 0,0 1 0,0 0 0,0 1 0,0 0 0,0 2 0,0-1 0,0-1 0,0 1 0,0 0 0,0 0 0,0 0 0,2-2 0,1 2 0,-2-2 0,0-1 0,-1 0 0,0 1 0,3-1 0,-2 0 0,3-1 0,1-1 0,-1-2 0,0 0 0,1-1 0,-1-1 0,0 0 0,1 0 0,1 0 0,0 0 0,0-3 0,1 1 0,-1-2 0,-2 3 0,0-2 0,0 1 0,-1-1 0,-1 1 0,0 0 0,1 0 0,-2 0 0,3 2 0,-2 0 0,-2-3 0,3-1 0</inkml:trace>
  <inkml:trace contextRef="#ctx0" brushRef="#br0" timeOffset="953">327 219 12287,'0'6'0,"0"0"0,0 1 0,0-1 0,0 1 0,0-1 0,0 0 0,0 1 0,0-1 0,0 1 0,0-1 0,0 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2:01.483"/>
    </inkml:context>
    <inkml:brush xml:id="br0">
      <inkml:brushProperty name="width" value="0.04286" units="cm"/>
      <inkml:brushProperty name="height" value="0.04286" units="cm"/>
      <inkml:brushProperty name="color" value="#FFC114"/>
    </inkml:brush>
  </inkml:definitions>
  <inkml:trace contextRef="#ctx0" brushRef="#br0">29 121 12287,'-1'-5'0,"-1"1"0,-3-2 0,2 2 0,0-1 0,0 3 0,1-3 0,-2 3 0,2-3 0,1 2 0,-1-1 0,1 1 0,1-1 0,0 2 0,0-2 0,0 2 0,0 1 0,0-2 0,0 6 0,0 2 0,0 1 0,0 0 0,0 0 0,0 2 0,0 0 0,0 1 0,0-1 0,0 2 0,0-1 0,0 1 0,0 0 0,0 1 0,0-1 0,0 3 0,0-2 0,1 0 0,1-2 0,-1-1 0,1 0 0,-1-1 0,2-1 0,2-1 0,-1-2 0,0-5 0,0-2 0,0-3 0,1-5 0,2 1 0,0-1 0,0 0 0,1 0 0,-1-1 0,-1 1 0,-1 2 0,1 2 0,-2-2 0,0-2 0,2 4 0,-4 1 0,0 5 0,-2-1 0,0 6 0,0 2 0,0 1 0,1 1 0,1 0 0,0 0 0,1 1 0,-1-1 0,0 0 0,0 0 0,1 0 0,0 0 0,1-2 0,-1 0 0,2 0 0,-3 2 0,3-3 0,-1-2 0,4-4 0,-4-3 0,1-4 0,0 0 0,-1 0 0,1-2 0,-1 0 0,0-1 0,1 0 0,-1 1 0,0-2 0,0 1 0,0-1 0,-2 2 0,0 0 0,0 1 0,0 1 0,-1 1 0,1 1 0,-1 0 0,-1 2 0,0 0 0,0 4 0,0-2 0,0 6 0,0 1 0,0 3 0,0 3 0,0 1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44:25.044"/>
    </inkml:context>
    <inkml:brush xml:id="br0">
      <inkml:brushProperty name="width" value="0.04286" units="cm"/>
      <inkml:brushProperty name="height" value="0.04286" units="cm"/>
    </inkml:brush>
  </inkml:definitions>
  <inkml:trace contextRef="#ctx0" brushRef="#br0">1 0 12287,'6'0'0,"0"0"0,1 0 0,1 0 0,2 0 0,-1 0 0,0 0 0,0 0 0,-3 0 0,1 0 0,0 0 0,1 0 0,-2 1 0,0 1 0,1 1 0,-2 3 0,1-2 0,-2 2 0,-1 0 0,-3 3 0,0 0 0,-3 0 0,-1 1 0,-2-1 0,-1 0 0,0 0 0,0 0 0,1 1 0,-1-1 0,-2-3 0,1 0 0,1 0 0,1-1 0,1 4 0,-2-4 0,1 0 0,2 0 0,-2-2 0,4-2 0,-2 4 0,5-3 0,2 1 0,-1 0 0,4-3 0,2 0 0,0 0 0,1 0 0,0 0 0,0 0 0,1 0 0,-3 0 0,1 0 0,2 0 0,1 0 0,-1 0 0,-1 0 0,0 0 0,0 0 0,1-4 0,-1-1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18:11.924"/>
    </inkml:context>
    <inkml:brush xml:id="br0">
      <inkml:brushProperty name="width" value="0.04286" units="cm"/>
      <inkml:brushProperty name="height" value="0.04286" units="cm"/>
      <inkml:brushProperty name="color" value="#E71224"/>
    </inkml:brush>
  </inkml:definitions>
  <inkml:trace contextRef="#ctx0" brushRef="#br0">211 153 12287,'-11'0'0,"3"-4"0,0 0 0,-1 2 0,4-1 0,-1 1 0,1-2 0,4-2 0,-4 4 0,-1-2 0,5 0 0,-8 3 0,5-3 0,-5 3 0,3-5 0,-2 6 0,0 0 0,-1 0 0,2 6 0,1 1 0,0 4 0,-1 1 0,1-1 0,0 2 0,-3 3 0,4-3 0,-1 4 0,2 0 0,1 2 0,-5 1 0,3 1 0,-1 1 0,1-1 0,1 0 0,4 2 0,0-1 0,0-2 0,0 1 0,0-4 0,0 1 0,0 3 0,4-4 0,1-2 0,1 0 0,-1 0 0,3-4 0,-3 2 0,1-1 0,3-3 0,-2-4 0,1 3 0,1 0 0,1-2 0,2 3 0,0-4 0,0 1 0,-1-1 0,1 3 0,0-3 0,1 0 0,2 0 0,0 1 0,3-4 0,-1 2 0,-3-1 0,1-2 0,-1-1 0,2 0 0,-2 0 0,3 0 0,-1 0 0,-1 0 0,2 0 0,-4 0 0,3 0 0,-2 0 0,2 0 0,-2 0 0,4 0 0,-1 0 0,-2 0 0,-2-1 0,-2-2 0,1-2 0,0-2 0,0 0 0,-1-5 0,1 0 0,0 0 0,0 1 0,-1-1 0,-3 0 0,-1 0 0,-1 1 0,1-1 0,-3 0 0,2 0 0,1 1 0,-1-1 0,-3 4 0,1 0 0,-3-1 0,-1-1 0,4-2 0,0 0 0,-2 1 0,0 3 0,-2 0 0,0-1 0,0-2 0,0 0 0,0-1 0,0 0 0,0 0 0,0 1 0,0-1 0,-2-1 0,-2-3 0,3 3 0,-4-2 0,1 2 0,0 1 0,-1 0 0,2 0 0,-2 1 0,-1-1 0,2 0 0,-3 0 0,1 2 0,-1 2 0,3-2 0,-4 2 0,-1-2 0,-1-1 0,-1 2 0,2 2 0,1 2 0,1-3 0,-5 3 0,0 0 0,0 0 0,5-3 0,-1 3 0,-1-1 0,-2 1 0,0-3 0,-1 5 0,0-1 0,0-2 0,4 4 0,1-5 0,-2 2 0,-2 2 0,3 1 0,0-1 0,-1-1 0,-1 2 0,2 0 0,0 1 0,-1-3 0,-1 3 0,-2-3 0,0 3 0,4 1 0,1 0 0,-3 0 0,0 1 0,-2 2 0,1 1 0,3 1 0,0-3 0,-1 4 0,-2 0 0,0 2 0,-1 2 0,1-1 0,4-1 0,-4 0 0,3 4 0,-2 0 0,-2-1 0,2 1 0,2 0 0,4 0 0,-1-5 0,1 1 0,1 1 0,2 2 0,1 0 0,-5 1 0,-2 0 0</inkml:trace>
  <inkml:trace contextRef="#ctx0" brushRef="#br0" timeOffset="441">200 177 12287,'11'1'0,"1"3"0,-4-3 0,0 4 0,1 1 0,1 1 0,2 0 0,0 1 0,0 1 0,-1 1 0,2 3 0,2 2 0,0 0 0,0 0 0,-2 2 0,-2-2 0,1 0 0,0-2 0,0-2 0,-1 1 0,1 0 0,0 0 0,-4-2 0,-2-1 0,1-2 0,-1-2 0,-3 4 0,2-8 0,-5 5 0,0-12 0,0 0 0</inkml:trace>
  <inkml:trace contextRef="#ctx0" brushRef="#br0" timeOffset="758">423 118 12287,'0'12'0,"-6"5"0,-1 2 0,-4 3 0,-1 3 0,-1 1 0,-1 3 0,-2 1 0,1 0 0,3 1 0,0-3 0,1-4 0,-1-5 0,1-4 0,2-2 0,1-1 0,6-5 0,-3-2 0,10-5 0,1 0 0</inkml:trace>
  <inkml:trace contextRef="#ctx0" brushRef="#br0" timeOffset="1423">505 388 12287,'5'6'0,"-2"0"0,4-5 0,2 3 0,-2-3 0,0 4 0,-2 1 0,0-5 0,-1 3 0,-2-2 0,5 2 0,-2 4 0,-1-1 0,-5 0 0,-3 3 0,1-4 0,-3 2 0,-1 0 0,1-2 0,-1 5 0,-2-5 0,1 2 0,-1 0 0,3-2 0,-2 4 0,-1-3 0,2-4 0,1 2 0,0 0 0,1-3 0,1 2 0,3-3 0,-3-1 0,8 0 0,3 0 0,4 0 0,1 0 0,0 0 0,-1 0 0,1 0 0,0 0 0,0 0 0,-1 0 0,1 0 0,0 0 0,0 0 0,-1 0 0,1 0 0,0 0 0,0 0 0,-1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18:15.121"/>
    </inkml:context>
    <inkml:brush xml:id="br0">
      <inkml:brushProperty name="width" value="0.04286" units="cm"/>
      <inkml:brushProperty name="height" value="0.04286" units="cm"/>
      <inkml:brushProperty name="color" value="#E71224"/>
    </inkml:brush>
  </inkml:definitions>
  <inkml:trace contextRef="#ctx0" brushRef="#br0">12 365 12287,'0'19'0,"0"1"0,0-3 0,0-2 0,0 0 0,0 0 0,0 0 0,0-2 0,0-2 0,0 1 0,0 0 0,4 0 0,1-1 0,1 1 0,4 0 0,-4 0 0,2-1 0,1 1 0,2 0 0,0-4 0,1-2 0,0 1 0,-1-1 0,2-3 0,2 2 0,2-1 0,1 0 0,-4 1 0,3-2 0,-1 1 0,0-2 0,3-1 0,-3-1 0,-1 0 0,2 0 0,-2 0 0,3 0 0,0 0 0,0 0 0,-2 0 0,2 0 0,1 0 0,-1 0 0,-4 0 0,2-1 0,-2-1 0,2-2 0,-3-4 0,3 3 0,-3-2 0,-2-1 0,1-3 0,0-1 0,-2 0 0,-1 2 0,-1 0 0,1 3 0,-2-1 0,-1-4 0,0 0 0,-4 1 0,3 3 0,-1 0 0,-1-1 0,-2-2 0,3 0 0,0-1 0,-1 0 0,-2 1 0,-1-1 0,0 0 0,0 0 0,0 1 0,-1-1 0,-2 0 0,-1-1 0,1-3 0,-2 3 0,0-2 0,0 0 0,0 0 0,-3 0 0,3-3 0,-1 1 0,1 3 0,0 0 0,1-2 0,-4-4 0,2 3 0,-1 2 0,1 2 0,-1 1 0,3 0 0,-4 1 0,1-1 0,0 0 0,-3 0 0,2 1 0,-3-1 0,1 4 0,1 1 0,1 1 0,-1-1 0,2 5 0,0-2 0,-3 1 0,0-1 0,2 3 0,0-3 0,-1 3 0,-1 1 0,2 0 0,0 0 0,-1 0 0,-1 0 0,-2 0 0,0 0 0,0 0 0,1 0 0,0 1 0,3 3 0,-2 1 0,2 4 0,-2-2 0,-2-2 0,0 4 0,1-1 0,-1 3 0,0-4 0,2 1 0,0 1 0,3 2 0,-1-2 0,-4 0 0,0 3 0,1 1 0,-1-5 0,0 6 0,0 2 0,1 1 0,-1-3 0,2 2 0,0-3 0,3-2 0,-1 1 0,-3 0 0,2 1 0,1 2 0,4-5 0,-2 1 0,1 0 0,-3-5 0,4 2 0,1 1 0,2-2 0,1 1 0,0 1 0,0 1 0,0-3 0,5 8 0,2-2 0</inkml:trace>
  <inkml:trace contextRef="#ctx0" brushRef="#br0" timeOffset="695">258 271 12287,'-11'0'0,"3"0"0,0 0 0,0 0 0,-4 0 0,6 0 0,1 0 0,5 0 0,5 0 0,3 0 0,2 0 0,2 1 0,0 2 0,-1 1 0,1-2 0,0 0 0,-1-1 0,1 1 0,0 2 0,0 0 0,-1-4 0,0 2 0,-3 1 0,2-1 0,-2 2 0,-2-3 0,2-1 0,-5 0 0,2 1 0,-6 3 0,-3 4 0,-3-1 0,-4 0 0,-1 2 0,0 2 0,-1-2 0,-1 0 0,-2 3 0,2 1 0,-3-7 0,1 6 0,2-1 0,1-1 0,1 2 0,0 0 0,1-2 0,-1-2 0,4 1 0,2-4 0,0 2 0,2-5 0,4 3 0,6-5 0,1 0 0,4 0 0,1 0 0,-1 0 0,1 0 0,0 2 0,0 0 0,-1 2 0,1 0 0,0-4 0,-1 0 0,1 0 0,0 0 0,0 0 0,-1 0 0,1 0 0,0 0 0,-4 0 0,-1 0 0,-4 0 0,4 0 0,-3 0 0,-3-5 0,4-2 0</inkml:trace>
  <inkml:trace contextRef="#ctx0" brushRef="#br0" timeOffset="1301">446 435 12287,'-7'0'0,"2"0"0,7 0 0,1 0 0,0 0 0,5 0 0,0 1 0,3 3 0,1-2 0,-1 3 0,-4 0 0,0-4 0,-3 3 0,4-2 0,-3-1 0,0 1 0,0 2 0,-3 5 0,2-1 0,-3-1 0,-1 1 0,0 1 0,0-3 0,0 2 0,0 1 0,-1-2 0,-3 1 0,-4 1 0,1-3 0,-1 1 0,-1-2 0,3 3 0,-2-4 0,5 1 0,-1-1 0,3-3 0,1 4 0,1-5 0,3 0 0,-1 0 0,5 0 0,1 0 0,-3 0 0,2 0 0,1 0 0,2 0 0,1 0 0,-1 0 0,1 0 0,0 0 0,-4-4 0,-1 0 0,3 2 0,0 1 0,2 1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18:24.330"/>
    </inkml:context>
    <inkml:brush xml:id="br0">
      <inkml:brushProperty name="width" value="0.04286" units="cm"/>
      <inkml:brushProperty name="height" value="0.04286" units="cm"/>
      <inkml:brushProperty name="color" value="#FFC114"/>
    </inkml:brush>
  </inkml:definitions>
  <inkml:trace contextRef="#ctx0" brushRef="#br0">82 71 12287,'-11'-1'0,"-1"-3"0,0 3 0,2-4 0,2-1 0,-1 4 0,4-5 0,-2 2 0,5 0 0,-2 1 0,2 1 0,2-5 0,0 4 0,0-3 0,0 4 0,0-2 0,0 5 0,0 0 0,6 0 0,0 0 0,6 0 0,0 4 0,-1 0 0,0 1 0,-2-3 0,-1 2 0,-2 2 0,3-4 0,-1 2 0,-1 1 0,2-2 0,-1 1 0,-1 4 0,5-3 0,0 1 0,-4-2 0,-1 3 0,3-1 0,0 1 0,-2-3 0,0 4 0,1 1 0,1 1 0,2 2 0,0 0 0,1 1 0,2 2 0,-2-2 0,3 4 0,-3-1 0,-1 0 0,1 1 0,1-3 0,2 3 0,-2 1 0,1-2 0,-1 2 0,3-1 0,1-3 0,-2 3 0,2 0 0,0 0 0,0 0 0,-3 0 0,0-3 0,0 3 0,0 2 0,-2-5 0,3 2 0,-2-2 0,2 2 0,-3-3 0,3 2 0,-3 0 0,-1 0 0,1-4 0,1 3 0,2 0 0,-2-1 0,0 2 0,1-2 0,0 1 0,0 0 0,2-3 0,-2 4 0,1-1 0,1-3 0,-4 2 0,2 2 0,0 0 0,0 0 0,-4-2 0,3-2 0,1 2 0,-2 3 0,0-3 0,-2 3 0,1-3 0,0-1 0,0-1 0,-1 1 0,1 0 0,0-1 0,1 2 0,1 1 0,2 0 0,-2 0 0,0-3 0,0 4 0,0-2 0,0-1 0,-3-4 0,4 0 0,-2 1 0,-1 1 0,0 2 0,0-2 0,-1 0 0,1-3 0,0 0 0,-1 2 0,1-2 0,0-2 0,0 3 0,-1-3 0,1 1 0,0-2 0,0 3 0,-1-1 0,1 1 0,0-5 0,0 4 0,-1-1 0,1 3 0,-4-3 0,0 0 0,1-1 0,1 0 0,2 4 0,0-3 0,-1 1 0,1-2 0,0 4 0,0 1 0,-5-3 0,0-1 0,-1-1 0,1 0 0,-3 1 0,4-1 0,-4-3 0,2 4 0,-1 0 0,1-3 0,-3 2 0,-1-2 0,2 2 0,-3-3 0,-1 5 0,5-6 0,2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18:32.282"/>
    </inkml:context>
    <inkml:brush xml:id="br0">
      <inkml:brushProperty name="width" value="0.04286" units="cm"/>
      <inkml:brushProperty name="height" value="0.04286" units="cm"/>
      <inkml:brushProperty name="color" value="#FFC114"/>
    </inkml:brush>
  </inkml:definitions>
  <inkml:trace contextRef="#ctx0" brushRef="#br0">1 247 12287,'11'0'0,"1"0"0,0 0 0,-2-2 0,-1 0 0,-1-2 0,-4 0 0,4 4 0,1 0 0,-2 0 0,0 0 0,3 0 0,-4 0 0,2 0 0,-5 0 0,3 0 0,-2 0 0,-3 0 0,5 0 0,-6 0 0,0 0 0,0 5 0,1-4 0,3 3 0,-3-2 0,4-2 0,0 0 0,-3 0 0,3-2 0,-5-2 0,0-3 0,-1-4 0,-2-1 0,-2-1 0,-2-2 0,3-3 0,-2-5 0,-1 2 0,1 2 0,2 3 0,-3-2 0,1 1 0,-1 3 0,5 5 0,-2 1 0,3-1 0,1 3 0,0 1 0,0 5 0,0 2 0,0 1 0,0 0 0,0 5 0,5 0 0,1 3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18:33.642"/>
    </inkml:context>
    <inkml:brush xml:id="br0">
      <inkml:brushProperty name="width" value="0.04286" units="cm"/>
      <inkml:brushProperty name="height" value="0.04286" units="cm"/>
      <inkml:brushProperty name="color" value="#FFC114"/>
    </inkml:brush>
  </inkml:definitions>
  <inkml:trace contextRef="#ctx0" brushRef="#br0">24 212 12287,'-7'-8'0,"2"0"0,0-1 0,4 3 0,-3-2 0,2-1 0,2 2 0,0-1 0,0 0 0,0-3 0,0 4 0,0 1 0,0 2 0,0 4 0,0 0 0,2 1 0,0 7 0,2 1 0,-1 1 0,-2 2 0,-1 0 0,0 0 0,0-1 0,1 1 0,2 0 0,1 0 0,-1-1 0,-2 1 0,0 0 0,2 0 0,1-1 0,0 1 0,-3 0 0,1-1 0,2 1 0,0-4 0,-2 0 0,2 1 0,-3-4 0,5 0 0,-2-5 0,-2-1 0,3-2 0,-1-2 0,0-1 0,1-2 0,-3-4 0,2 0 0,-1 1 0,2-2 0,-1-2 0,0 0 0,1 0 0,-4 2 0,5 2 0,-2-1 0,0 0 0,-1 4 0,-1 0 0,2-1 0,-3 3 0,3-2 0,-3 5 0,-1-1 0,0 8 0,4 3 0,0 5 0,-1-1 0,-1 1 0,1 0 0,1 0 0,-2-1 0,4 1 0,-1 0 0,1 0 0,-3-1 0,2 1 0,0 0 0,-3-4 0,3-1 0,0 2 0,-4-3 0,10-1 0,-10-6 0,3-5 0,-3-5 0,3-1 0,0-5 0,-1 1 0,-2 1 0,0-6 0,2 1 0,1-2 0,-2-1 0,0 3 0,-1 1 0,2-1 0,1 2 0,0-1 0,-4 5 0,0-2 0,0 2 0,0 5 0,0 1 0,0-1 0,0 4 0,0 0 0,0 14 0,0 3 0,0-2 0,0-2 0,5 0 0,1 3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19:05.579"/>
    </inkml:context>
    <inkml:brush xml:id="br0">
      <inkml:brushProperty name="width" value="0.04286" units="cm"/>
      <inkml:brushProperty name="height" value="0.04286" units="cm"/>
      <inkml:brushProperty name="color" value="#FFC114"/>
    </inkml:brush>
  </inkml:definitions>
  <inkml:trace contextRef="#ctx0" brushRef="#br0">47 112 12287,'0'-8'0,"0"1"0,4-1 0,2-3 0,0 4 0,-3-4 0,2 5 0,0-1 0,-2-3 0,4 2 0,-4 1 0,1 0 0,1 3 0,-1-4 0,0 5 0,-5 3 0,-2 8 0,-1 2 0,-4 2 0,3 0 0,0 0 0,0-1 0,-3-3 0,3 0 0,0 1 0,-1 2 0,1-4 0,2 1 0,0 1 0,-5-2 0,3 1 0,-2 1 0,4-3 0,-1 2 0,-1-4 0,1 4 0,0-6 0,4 4 0,0-6 0,0 0 0,6 0 0,1 0 0,0 0 0,1 0 0,1 0 0,1 0 0,2 0 0,0 0 0,0 0 0,-5 0 0,1 0 0,1 0 0,2 0 0,1 0 0,-1 0 0,1 0 0,0 0 0,-1 0 0,1 0 0,0 0 0,0 0 0,-1 0 0,-3 0 0,0 0 0,-5 0 0,2 0 0,-6 0 0,-3 0 0,1 0 0,-5 0 0,4 0 0,-4 0 0,-1 0 0,4 0 0,-5-6 0,3 0 0</inkml:trace>
  <inkml:trace contextRef="#ctx0" brushRef="#br0" timeOffset="356">130 54 12287,'0'11'0,"0"1"0,1 0 0,1 1 0,2 3 0,0-2 0,-4 4 0,0 0 0,0 1 0,2-5 0,0 3 0,2-1 0,-1-1 0,-2 1 0,-1-4 0,0-1 0,0 1 0,0 0 0,0-6 0,0-2 0,0-8 0,0-2 0,0-6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9T03:21:19.840"/>
    </inkml:context>
    <inkml:brush xml:id="br0">
      <inkml:brushProperty name="width" value="0.025" units="cm"/>
      <inkml:brushProperty name="height" value="0.15" units="cm"/>
      <inkml:brushProperty name="color" value="#A9A9A9"/>
      <inkml:brushProperty name="inkEffects" value="pencil"/>
    </inkml:brush>
  </inkml:definitions>
  <inkml:trace contextRef="#ctx0" brushRef="#br0">60 36 16383 150000 60001,'-11'-2'0'0'0,"2"0"0"0"0,1-2 0 0 0,4 0 0 0 0,-4 4 0 0 0,6-2 0 0 0,-3 0 0 0 0,-1-2 0 0 0,5 0 0 0 0,-4 4 0 0 0,5 0 0 0 0,0 0 0 0 0,5 0 0 0 0,-4 0 0 0 0,6 0 0 0 0,-3 0 0 0 0,2 0 0 0 0,6 0 0 0 0,0 0 0 0 0,-4 0 0 0 0,-1 0 0 0 0,3 0 0 0 0,0 0 0 0 0,2 0 0 0 0,0 0 0 0 0,-1 0 0 0 0,-3 0 0 0 0,0 0 0 0 0,1 0 0 0 0,1 0 0 0 0,-2 0 0 0 0,0 0 0 0 0,1 0 0 0 0,-2 0 0 0 0,1 0 0 0 0,-1 0 0 0 0,5 0 0 0 0,-4 0 0 0 0,0 0 0 0 0,0-5 0 0 0,3-2 0 0 0</inkml:trace>
  <inkml:trace contextRef="#ctx0" brushRef="#br0" timeOffset="374">376 36 16383 150000 60001,'2'-7'0'0'0,"2"2"0"0"-1,3 1 0 0 1,4 0 0 0 0,1 1 0 0 0,-1 2 0 0 0,1 1 0 0 0,1 0 0 0 0,1 0 0 0 1,2-1 0 0-1,-2-3 0 0 0,-1 3 0 0 0,-1-3 0 0 0,0 2 0 0 0,0 2 0 0 0,-1 0 0 0 0,1 0 0 0 0,-4 0 0 0 0,0 0 0 0 0,1 0 0 0 0,1 0 0 0 0,2 0 0 0 0,-5 2 0 0 0,-2 0 0 0 0,0 2 0 0 0,2 0 0 0 0,4-4 0 0 0</inkml:trace>
  <inkml:trace contextRef="#ctx0" brushRef="#br0" timeOffset="764">752 12 16383 150000 60001,'-7'7'0'0'0,"2"-2"0"0"0,5-5 0 0 0,0 1 0 0 0,1 2 0 0 0,3 1 0 0 0,4-2 0 0 0,3 0 0 0 0,0-2 0 0-1,1 0 0 0 1,0 0 0 0 0,1 0 0 0 0,1 0 0 0 0,3 0 0 0 0,0 0 0 0 0,0 0 0 0 0,-1 0 0 0 0,-1 0 0 0 0,1 0 0 0 0,-2 0 0 0 0,-1 0 0 0 0,-1 0 0 0 0,0 0 0 0 0,0 0 0 0 1,-1 0 0 0-1,1 0 0 0 0,-4 0 0 0 0,0 0 0 0 0,1 0 0 0 0,1 0 0 0 0,2 0 0 0 0,0-2 0 0 0,-1-2 0 0 0,-3 3 0 0 0,0-3 0 0 0,1 3 0 0 0,2 1 0 0 0,0 0 0 0 0,-3 0 0 0 0,0 0 0 0 0,0 0 0 0 0,0 0 0 0 0,-1 0 0 0 0,1 0 0 0 0,4 0 0 0 0,-4 0 0 0 0,0 0 0 0 0,1 0 0 0 0,1 0 0 0 0,2 1 0 0 0,0 3 0 0 0,-1-3 0 0 0,1 3 0 0 0,0-2 0 0 0,0-2 0 0 0,-1 0 0 0 0,1 0 0 0 0,0 0 0 0 0,0 0 0 0 0,-1 0 0 0 0,1 0 0 0 0,0 0 0 0 0,5-6 0 0 0,1 0 0 0 0</inkml:trace>
  <inkml:trace contextRef="#ctx0" brushRef="#br0" timeOffset="1088">1468 24 16383 150000 60001,'0'6'0'0'0,"0"0"0"0"0,1-6 0 0-1,3 0 0 0 1,4 0 0 0 0,2 1 0 0 0,2 1 0 0 0,0 2 0 0 0,-1-1 0 0 0,1-2 0 0 1,0-1 0 0-1,-1 0 0 0 0,6 0 0 0 0,2 0 0 0 0</inkml:trace>
  <inkml:trace contextRef="#ctx0" brushRef="#br0" timeOffset="1393">1749 59 16383 150000 60001,'0'-7'0'0'0,"5"2"0"0"0,3 5 0 0 0,3 0 0 0 0,0 0 0 0 0,1 0 0 0 0,0 0 0 0 0,0 0 0 0 0,-1 0 0 0 0,1 0 0 0 0,0 0 0 0 0,0 0 0 0 0,-1 0 0 0 0,1 0 0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9T03:21:22.559"/>
    </inkml:context>
    <inkml:brush xml:id="br0">
      <inkml:brushProperty name="width" value="0.025" units="cm"/>
      <inkml:brushProperty name="height" value="0.15" units="cm"/>
      <inkml:brushProperty name="color" value="#A9A9A9"/>
      <inkml:brushProperty name="inkEffects" value="pencil"/>
    </inkml:brush>
  </inkml:definitions>
  <inkml:trace contextRef="#ctx0" brushRef="#br0">1931 48 16383 150000 60001,'-1'-11'0'0'0,"-3"4"0"0"0,3 0 0 0 0,-3 3 0 0 0,2 3 0 0 0,2-6 0 0 0,0 3 0 0 0,0 3 0 0 0,0-4 0 0 0,0 6 0 0 0,2 2 0 0 0,2 1 0 0 0,-2 4 0 0 0,6-3 0 0 0,1 1 0 0 0,2 3 0 0 0,0 1 0 0 0,1-1 0 0 0,0-1 0 0 0,0 1 0 0 0,1-3 0 0 0,1 2 0 0 0,2 0 0 0 0,-2-2 0 0 0,-1 3 0 0 0,-1-5 0 0 0,-1 0 0 0 0,1 2 0 0 0,0-4 0 0 0,0 6 0 0 0,-5-5 0 0 0,0 2 0 0 0,-2 0 0 0 0,-1-4 0 0 0,-4 6 0 0 0,0-3 0 0 0,0-2 0 0 0,0 6 0 0 0,0-5 0 0 0,0 2 0 0 0,-4-4 0 0 0,0 3 0 0 0,0-3 0 0 0,3 9 0 0 0,-3-6 0 0 0,3 1 0 0 0,-4-3 0 0 0,-1 2 0 0 0,5 1 0 0 0,-4-2 0 0 0,0 1 0 0 0,2 1 0 0 0,-5-1 0 0 0,4-3 0 0 0,-2 5 0 0 0,1-1 0 0 0,-3-3 0 0 0,3 5 0 0 0,-2-2 0 0 0,-1 4 0 0 0,-3-2 0 0 0,0 1 0 0 0,3-1 0 0 0,-2-3 0 0 0,2 3 0 0 0,-1-1 0 0 0,1 1 0 0 0,-2-1 0 0 0,3 4 0 0 0,-1-4 0 0 0,0-1 0 0 0,5 3 0 0 0,-4-3 0 0 0,2 2 0 0 0,1-5 0 0 0,4 9 0 0 0,0-5 0 0 0</inkml:trace>
  <inkml:trace contextRef="#ctx0" brushRef="#br0" timeOffset="695">2013 482 16383 150000 60001,'7'0'0'0'0,"-2"0"0"0"0,-5 0 0 0 0,0 0 0 0 0,-4 1 0 0 0,-1 2 0 0 0,-2 1 0 0 0,0 5 0 0 0,-5-1 0 0 0,0 2 0 0 0,0 2 0 0 0,1-4 0 0 0,-1 0 0 0 0,0 1 0 0 0,0 1 0 0 0,1 2 0 0 0</inkml:trace>
  <inkml:trace contextRef="#ctx0" brushRef="#br0" timeOffset="1103">1849 635 16383 150000 60001,'-1'11'0'0'0,"-3"1"0"0"0,1-5 0 0 0,-5-4 0 0 0,6 4 0 0 0,-3-6 0 0 0,-1 5 0 0 0,4-5 0 0 0,-6 3 0 0 0,4 1 0 0 0,-2 4 0 0 0,-1-2 0 0 0,0-1 0 0 0,-2 1 0 0 0,-1 2 0 0 0,3 1 0 0 0,2 2 0 0 0</inkml:trace>
  <inkml:trace contextRef="#ctx0" brushRef="#br0" timeOffset="1574">1650 846 16383 150000 60001,'-6'8'0'0'0,"-1"-1"0"0"0,-3-3 0 0 0,1 3 0 0 0,1-2 0 0 0,5 0 0 0 0,-5-1 0 0 0,0 3 0 0 0,1 4 0 0 0,3 1 0 0 0,-1-4 0 0 0,1 0 0 0 0,0-4 0 0 0,4 4 0 0 0,-3-5 0 0 0,-3 5 0 0 0,0 1 0 0 0,2-2 0 0 0,-4-1 0 0 0,0 1 0 0 0,2-1 0 0 0,-5-2 0 0 0,5 4 0 0 0,-2 0 0 0 0,0-1 0 0 0,0 3 0 0 0,-3-2 0 0 0,-1 2 0 0 0,0 1 0 0 0,2-2 0 0 0,2-1 0 0 0,-1-4 0 0 0,4 2 0 0 0,-2 1 0 0 0,-2-1 0 0 0,2-3 0 0 0,1 2 0 0 0,1 0 0 0 0,-1-4 0 0 0,4 5 0 0 0,-2-1 0 0 0,-5-3 0 0 0,1 6 0 0 0,1-4 0 0 0,1 4 0 0 0,1 1 0 0 0,-3-2 0 0 0,3-1 0 0 0,-1 1 0 0 0,1-1 0 0 0,-4-2 0 0 0,3 4 0 0 0,-2 0 0 0 0,1 0 0 0 0,2-1 0 0 0,-4 0 0 0 0,2 2 0 0 0,0-1 0 0 0,-1 0 0 0 0,-1 0 0 0 0,-1-1 0 0 0,3 2 0 0 0,-4-2 0 0 0,3 1 0 0 0,-2 0 0 0 0,0-1 0 0 0,0 1 0 0 0,3 0 0 0 0,-3 0 0 0 0,1 0 0 0 0,2 1 0 0 0,-4 0 0 0 0,3 0 0 0 0,-1-1 0 0 0,0 0 0 0 0,1-2 0 0 0,4 5 0 0 0,-4-3 0 0 0,5-2 0 0 0,-4 2 0 0 0,1 1 0 0 0,-1 1 0 0 0,-1-3 0 0 0,-4 3 0 0 0,1-3 0 0 0</inkml:trace>
  <inkml:trace contextRef="#ctx0" brushRef="#br0" timeOffset="1942">875 1585 16383 150000 60001,'-17'5'0'0'0,"4"-3"0"0"0,-1 3 0 0 0,2-1 0 0 0,0 0 0 0 0,3 5 0 0 0,-6-2 0 0 0,2 4 0 0 0,2-3 0 0 0,2-2 0 0 0,3 1 0 0 0,0-1 0 0 0,1-3 0 0 0,2 2 0 0 0,0 0 0 0 0,0 3 0 0 0,-2-1 0 0 0,0 0 0 0 0,-2 3 0 0 0,-1-5 0 0 0,-4 0 0 0 0</inkml:trace>
  <inkml:trace contextRef="#ctx0" brushRef="#br0" timeOffset="2233">429 1925 16383 150000 60001,'-11'7'0'0'0,"-1"-2"0"0"0,0-1 0 0 0,0 0 0 0 0,5 4 0 0 0,-1-3 0 0 0,-1 1 0 0 0,-2 2 0 0 0,-1 4 0 0 0,6 0 0 0 0,1-1 0 0 0,1 1 0 0 0,-1 0 0 0 0,-2 0 0 0 0,-1-1 0 0 0,-3 1 0 0 0</inkml:trace>
  <inkml:trace contextRef="#ctx0" brushRef="#br0" timeOffset="2234">101 2254 16383 150000 60001,'-12'6'0'0'0,"0"1"0"0"0,1-3 0 0 0,-1 2 0 0 0,0 1 0 0 0,0 3 0 0 0,2-2 0 0 0,2 2 0 0 0,2-3 0 0 0,2-3 0 0 0,2-3 0 0 0,2-1 0 0 0,7 0 0 0 0</inkml:trace>
  <inkml:trace contextRef="#ctx0" brushRef="#br0" timeOffset="2570">1814 517 16383 150000 60001,'-12'7'0'0'0,"0"-3"0"0"0,1-3 0 0 0,-1-1 0 0 0,4 0 0 0 0,0 0 0 0 0,6 0 0 0 0,-4-1 0 0 0,6-3 0 0 0,2 2 0 0-1,2-1 0 0 1,3 1 0 0 0,4 2 0 0 0,1 0 0 0 0,1-1 0 0 0,1-2 0 0 0,3-1 0 0 0,1 1 0 0 0,3-1 0 0 0,0-2 0 0 0,-1 0 0 0 0,2 2 0 0 0,-3-3 0 0 1,2 1 0 0-1,-1-1 0 0 0,0 3 0 0 0,-3-2 0 0 0,2 1 0 0 0,-5-3 0 0 0,2 4 0 0 0,-3 1 0 0 0,-5-2 0 0 0,-1 1 0 0 0,-5 2 0 0 0,-2 6 0 0 0,-2 2 0 0 0,-5 6 0 0 0,-1 0 0 0 0,1-1 0 0 0,-3 1 0 0 0,3 1 0 0 0,-1 1 0 0 0,1 2 0 0 0,3 1 0 0 0,-3-3 0 0 0,1 3 0 0 0,-1 2 0 0 0,5-4 0 0 0,-4 3 0 0 0,2 1 0 0 0,0-1 0 0 0,-1-4 0 0 0,3 3 0 0 0,-2-1 0 0 0,1 0 0 0 0,-3 4 0 0 0,-1-1 0 0 0</inkml:trace>
  <inkml:trace contextRef="#ctx0" brushRef="#br0" timeOffset="2993">2119 705 16383 150000 60001,'-12'-12'0'0'0,"6"4"0"0"0,0 2 0 0 0,1 1 0 0 0,4 2 0 0 0,-3 7 0 0 0,-1 4 0 0 0,0 6 0 0 0,-2 3 0 0 0,-2 1 0 0 0,2 2 0 0 0,0 3 0 0 0,-3 2 0 0 0,0 3 0 0 0,-2-4 0 0 0,1 4 0 0 0,-1-4 0 0 0,-5 5 0 0 0,-1 1 0 0 0</inkml:trace>
  <inkml:trace contextRef="#ctx0" brushRef="#br0" timeOffset="3349">1849 1163 16383 150000 60001,'-5'11'0'0'0,"0"-3"0"0"0,-5 0 0 0 0,3 0 0 0 0,-2-2 0 0 0,2 5 0 0 0,-1-3 0 0 0,-1 2 0 0 0,0 2 0 0-1,0-2 0 0 1,2-1 0 0 0,1-1 0 0 0,1 1 0 0 0,-1 2 0 0 0,2 2 0 0 0,1 1 0 0 0,-1 2 0 0 0,1-2 0 0 1,2-1 0 0-1,-5 4 0 0 0,5-3 0 0 0,-4 5 0 0 0,1-1 0 0 0,0 0 0 0 0,-4 0 0 0 0,3 2 0 0 0,-1-3 0 0 0,-4 0 0 0 0,4-4 0 0 0,-1 2 0 0 0,1 0 0 0 0,-1 0 0 0 0,3-5 0 0 0,-3 1 0 0 0,-1 0 0 0 0,1-1 0 0 0,-3 2 0 0 0,3 0 0 0 0,0-1 0 0 0,-1 1 0 0 0,0 0 0 0 0,-3 0 0 0 0,2-1 0 0 0,2 1 0 0 0,-1-4 0 0 0,-3 0 0 0 0,2 1 0 0 0,1 1 0 0 0,1 2 0 0 0,-5 0 0 0 0,0-1 0 0 0,4 0 0 0 0,2-2 0 0 0,0-1 0 0 0,4 1 0 0 0,-1-3 0 0 0,1 2 0 0 0,-2 1 0 0 0,0 2 0 0 0,4 1 0 0 0,0-1 0 0 0,-1 1 0 0 0,-3 0 0 0 0,2-6 0 0 0,-8 10 0 0 0,3-3 0 0 0</inkml:trace>
  <inkml:trace contextRef="#ctx0" brushRef="#br0" timeOffset="3690">1368 2113 16383 150000 60001,'-7'12'0'0'0,"-3"-1"0"0"0,2 1 0 0 0,2-1 0 0 0,-1-2 0 0 0,1-1 0 0 0,-1 1 0 0 0,1 1 0 0 0,-2 2 0 0 0,-1-4 0 0 0,5-1 0 0 0,0 3 0 0 0,0 0 0 0 0,-1 2 0 0 0,0 0 0 0 0,-2-1 0 0 0,0 1 0 0 0,-2 0 0 0 0,-1-1 0 0 0,-2 1 0 0 0</inkml:trace>
  <inkml:trace contextRef="#ctx0" brushRef="#br0" timeOffset="4018">1110 2535 16383 150000 60001,'-4'12'0'0'0,"0"0"0"0"0,-5-4 0 0 0,2 0 0 0 0,0 1 0 0 0,-1 1 0 0 0,4 2 0 0 0,-4 0 0 0 0,-1-1 0 0 0,2 1 0 0 0,1 0 0 0 0,-1 1 0 0 0,1 2 0 0 0,2-4 0 0 0,-3 3 0 0 0,1 1 0 0 0,-1-2 0 0 0,3 1 0 0 0,-2 0 0 0 0,-1 2 0 0 0,1-2 0 0 0,3-1 0 0 0,-12 4 0 0 0,2 1 0 0 0</inkml:trace>
  <inkml:trace contextRef="#ctx0" brushRef="#br0" timeOffset="5315">1955 811 16383 150000 60001,'11'-7'0'0'0,"1"-2"0"0"0,0 5 0 0 0,-6-1 0 0 0,-2 1 0 0 0,-2 3 0 0 0,-2-3 0 0 0,0 8 0 0 0,-4-2 0 0 0,-2 6 0 0 0,-1 2 0 0 0,-6 5 0 0 0,1-1 0 0 0,-5 4 0 0 0,1 1 0 0 0,1-1 0 0 0,-2-4 0 0 0,2 2 0 0 0,0-3 0 0 0,0-1 0 0 0,2-1 0 0 0,2 1 0 0 0,0 0 0 0 0,3 0 0 0 0,-1-5 0 0 0,4 0 0 0 0,-2-2 0 0 0,5-1 0 0 0,2-9 0 0 0,8-3 0 0 0,2-2 0 0 0,2-2 0 0 0,0 0 0 0 0,1 0 0 0 0,2 1 0 0 0,-2-5 0 0 0,3 0 0 0 0,-2 2 0 0 0,2 1 0 0 0,-3 1 0 0 0,1 1 0 0 0,-2-1 0 0 0,0 0 0 0 0,-7 4 0 0 0,7 0 0 0 0,-2-1 0 0 0,1-1 0 0 0,0 2 0 0 0,1 0 0 0 0,-5 6 0 0 0,-2-4 0 0 0,-5 8 0 0 0,0 2 0 0 0,0-2 0 0 0,0 6 0 0 0,0 1 0 0 0,0 2 0 0 0,0 0 0 0 0,0 1 0 0 0,0 1 0 0 0,0 3 0 0 0,0-3 0 0 0,0 2 0 0 0,0 0 0 0 0,0 0 0 0 0,1-2 0 0 0,2 4 0 0 0,1-1 0 0 0,-2 0 0 0 0,5-1 0 0 0,-6 2 0 0 0,4 2 0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3-19T03:21:26.896"/>
    </inkml:context>
    <inkml:brush xml:id="br0">
      <inkml:brushProperty name="width" value="0.025" units="cm"/>
      <inkml:brushProperty name="height" value="0.15" units="cm"/>
      <inkml:brushProperty name="color" value="#A9A9A9"/>
      <inkml:brushProperty name="inkEffects" value="pencil"/>
    </inkml:brush>
  </inkml:definitions>
  <inkml:trace contextRef="#ctx0" brushRef="#br0">740 0 16383 150000 60001,'-9'11'0'0'0,"-3"-2"0"0"0,-1-1 0 0 0,0 0 0 0 0,3 3 0 0 0,1 1 0 0 0,1 0 0 0 0,5-4 0 0 0,-2-2 0 0 0,1 1 0 0 0,0-1 0 0-1,0-2 0 0 1,4 4 0 0 0,0 1 0 0 0,0 1 0 0 0,0 2 0 0 0,0 0 0 0 0,-1 0 0 0 0,-3-1 0 0 0,-2 1 0 0 0,-6 0 0 0 1</inkml:trace>
  <inkml:trace contextRef="#ctx0" brushRef="#br0" timeOffset="1">423 493 16383 150000 60001,'-18'12'0'0'0,"2"0"0"0"0,3-2 0 0 0,2-2 0 0 0,0 2 0 0 0,2-2 0 0 0,3 3 0 0 0,0 0 0 0 0,-1-3 0 0 0,3 0 0 0 0,0 0 0 0 0,-2-2 0 0 0,5 5 0 0 0,-4-3 0 0 0,1 2 0 0 0,0 2 0 0 0,-1-4 0 0 0,1-1 0 0 0,-2 1 0 0 0,-6 4 0 0 0</inkml:trace>
  <inkml:trace contextRef="#ctx0" brushRef="#br0" timeOffset="292">142 892 16383 150000 60001,'-24'13'0'0'0,"1"3"0"0"0,1 2 0 0 0,2 0 0 0 0,3-1 0 0 0,5-5 0 0 0,1 0 0 0 0,4-4 0 0-1,3-1 0 0 1,3 3 0 0 0,2-1 0 0 0,3-2 0 0 0,3-1 0 0 1,4-6 0 0-1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2:12:04.104"/>
    </inkml:context>
    <inkml:brush xml:id="br0">
      <inkml:brushProperty name="width" value="0.04286" units="cm"/>
      <inkml:brushProperty name="height" value="0.04286" units="cm"/>
      <inkml:brushProperty name="color" value="#FFC114"/>
    </inkml:brush>
  </inkml:definitions>
  <inkml:trace contextRef="#ctx0" brushRef="#br0">29 115 12287,'5'0'0,"-1"0"0,-2 0 0,4 0 0,-2 0 0</inkml:trace>
  <inkml:trace contextRef="#ctx0" brushRef="#br0" timeOffset="1542">36 94 12287,'0'5'0,"0"-1"0,0 2 0,0 0 0,0 1 0,0-3 0,0 0 0,1-4 0,1 0 0,-1-1 0,2-2 0,0-1 0,-1 0 0,2-1 0,-1-1 0,2 2 0,-2 0 0,0-2 0,0 0 0,1 1 0,-3 0 0,2-1 0,1 0 0,-1-1 0,1 0 0,-1 0 0,-1 2 0,-2 0 0,0 0 0,0 1 0,-1 0 0,-1 0 0,1 1 0,-2 2 0,0-2 0,1 1 0,-2 2 0,0-1 0,-2-1 0,1 0 0,3 0 0,-3 2 0,-1 0 0,3 0 0,-2 0 0,2 0 0,-1 0 0,0 0 0,-2 2 0,1 0 0,3 4 0,-3-1 0,4 1 0,-3 1 0,1 0 0,2 1 0,-1-1 0,1 0 0,1 0 0,0 0 0,0 0 0,0 1 0,0-4 0,0 1 0,0 1 0,0 0 0,1 0 0,1 0 0,0-1 0,1-4 0,-1 3 0,0-1 0,1-2 0,0 3 0,1-1 0,0 0 0,1-3 0,1 0 0,-2 0 0,1 0 0,0 0 0,-1-1 0,0-1 0,-1-3 0,3 2 0,-2-7 0,3 2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4:22.030"/>
    </inkml:context>
    <inkml:brush xml:id="br0">
      <inkml:brushProperty name="width" value="0.04286" units="cm"/>
      <inkml:brushProperty name="height" value="0.04286" units="cm"/>
    </inkml:brush>
  </inkml:definitions>
  <inkml:trace contextRef="#ctx0" brushRef="#br0">42 297 12287,'0'7'0,"0"-1"0,0 2 0,0 1 0,-1 1 0,-3-2 0,-2-2 0,0 1 0,0 4 0,2-1 0,-4 5 0,2 1 0</inkml:trace>
  <inkml:trace contextRef="#ctx0" brushRef="#br0" timeOffset="2828">412 112 12287,'-2'-7'0,"-1"0"0,2 0 0,-2-3 0,1 4 0,1-2 0,-2 5 0,2 0 0,-4 3 0,10 1 0,0 2 0,1 4 0,3-1 0,-2 1 0,2 1 0,1 1 0,1 1 0,0 1 0,2 2 0,0 1 0,1-1 0,-3-3 0,2 1 0,1-1 0,-1 0 0,-2 1 0,-1-1 0,0 0 0,-1-3 0,-1-1 0,-2-1 0,-1 1 0,-1-4 0,0 2 0,-3-3 0,3-1 0,-5-4 0,-1 0 0,-2-2 0,1-1 0,3-3 0,-5-5 0,0-1 0</inkml:trace>
  <inkml:trace contextRef="#ctx0" brushRef="#br0" timeOffset="3137">637 20 12287,'0'-7'0,"0"0"0,0 5 0,0-2 0,0 8 0,0 2 0,0 5 0,-1 2 0,-2 3 0,-4 1 0,-2 1 0,-1 0 0,-2 5 0,0 1 0,-3-2 0,-1 0 0,3-3 0,0-1 0,-2 1 0,1-3 0,2 0 0,0-1 0,3-5 0,1-1 0,1-2 0,5-3 0,-1-4 0,6 0 0,4 0 0,7-9 0,1-2 0</inkml:trace>
  <inkml:trace contextRef="#ctx0" brushRef="#br0" timeOffset="3590">822 194 12287,'11'0'0,"-5"0"0,0 1 0,-1 3 0,3-2 0,-2 5 0,-1-4 0,-2 4 0,-1 1 0,-2-2 0,-2 1 0,-1 1 0,1-1 0,-4 1 0,0-2 0,1-1 0,1 3 0,-3-3 0,-1 2 0,-1 0 0,2-5 0,2 3 0,-1-2 0,0 1 0,3 0 0,-4 0 0,5-3 0,-3 3 0,6-4 0,3 0 0,3 0 0,-2-1 0,2-1 0,1-1 0,1 0 0,3 1 0,0 0 0,2-2 0,-2 2 0,1-2 0,0 0 0,0 1 0,0-2 0,-2 4 0,-1-2 0,5 1 0,1 2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4:43.329"/>
    </inkml:context>
    <inkml:brush xml:id="br0">
      <inkml:brushProperty name="width" value="0.04286" units="cm"/>
      <inkml:brushProperty name="height" value="0.04286" units="cm"/>
    </inkml:brush>
  </inkml:definitions>
  <inkml:trace contextRef="#ctx0" brushRef="#br0">0 1 12287,'10'0'0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4:45.297"/>
    </inkml:context>
    <inkml:brush xml:id="br0">
      <inkml:brushProperty name="width" value="0.04286" units="cm"/>
      <inkml:brushProperty name="height" value="0.04286" units="cm"/>
    </inkml:brush>
  </inkml:definitions>
  <inkml:trace contextRef="#ctx0" brushRef="#br0">0 62 12287,'7'0'0,"0"-1"0,1-2 0,1 0 0,3-2 0,0 3 0,3-2 0,1-2 0,-2 4 0,3-3 0,0 2 0,-1-1 0,2-3 0,-4 4 0,-2 1 0,0 0 0,-2-1 0,0 0 0,1 0 0,-5 2 0,1 1 0,-4 0 0,0 0 0,-6 0 0,0 1 0,-4 3 0,4-2 0,-3 5 0,1 1 0,-1 1 0,-1 2 0,-4 2 0,-2 2 0,-1 1 0,0 1 0,1 2 0,-1-1 0,2 0 0,-1-2 0,2 2 0,-1-2 0,3-1 0,2-2 0,-1-4 0,3-1 0,0-1 0,2-3 0,3 3 0,0-5 0,0 2 0,0-4 0,1 0 0,2 0 0,0 0 0,2 1 0,1 2 0,0 0 0,1 1 0,4-4 0,3 0 0,-3 0 0,3 0 0,-3 0 0,-1 0 0,2 0 0,0 0 0,2 0 0,-1 0 0,-2 0 0,-1 0 0,1 0 0,-1 0 0,0 0 0,-3 0 0,0 0 0,-4 0 0,4 0 0,-5 0 0,7 0 0,-3 0 0</inkml:trace>
  <inkml:trace contextRef="#ctx0" brushRef="#br0" timeOffset="508">442 226 12287,'6'0'0,"3"0"0,-2 0 0,2 0 0,1 0 0,0 0 0,0 0 0,-3 0 0,-1 1 0,-1 3 0,-2 1 0,-3 6 0,-1-1 0,-3 0 0,-2 0 0,0 1 0,-1-1 0,-1 0 0,-1 0 0,-1 1 0,3-4 0,0-1 0,1-2 0,-1 3 0,3-5 0,4 2 0,0-4 0,4 0 0,3 0 0,2 0 0,2 0 0,-1 0 0,0 0 0,0 0 0,-2-3 0,3 0 0,4 0 0,-5 2 0,0 1 0,-1 0 0,0 0 0,-2 0 0,0 0 0,1 0 0,1-4 0,1-2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4:46.543"/>
    </inkml:context>
    <inkml:brush xml:id="br0">
      <inkml:brushProperty name="width" value="0.04286" units="cm"/>
      <inkml:brushProperty name="height" value="0.04286" units="cm"/>
    </inkml:brush>
  </inkml:definitions>
  <inkml:trace contextRef="#ctx0" brushRef="#br0">82 82 12287,'-10'10'0,"0"2"0,0 0 0,-1 2 0,1-1 0,0-2 0,-1 4 0,1 1 0</inkml:trace>
  <inkml:trace contextRef="#ctx0" brushRef="#br0" timeOffset="2528">103 31 12287,'0'10'0</inkml:trace>
  <inkml:trace contextRef="#ctx0" brushRef="#br0" timeOffset="2851">123 0 12287,'0'7'0,"0"0"0,0 1 0,0-3 0,-1 1 0,-1 0 0,-1 0 0,-5 0 0,2 5 0,-4-1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4:52.690"/>
    </inkml:context>
    <inkml:brush xml:id="br0">
      <inkml:brushProperty name="width" value="0.04286" units="cm"/>
      <inkml:brushProperty name="height" value="0.04286" units="cm"/>
    </inkml:brush>
  </inkml:definitions>
  <inkml:trace contextRef="#ctx0" brushRef="#br0">113 1 12287,'-7'0'0,"2"1"0,0 2 0,1-1 0,0 1 0,2 2 0,-5-2 0,4 4 0,-3-3 0,1 2 0,1-4 0,2 3 0,-2-1 0,0-1 0,0 4 0,3-4 0,-2 4 0,-2-4 0,2 4 0,-1-3 0,4 2 0,0-2 0,1 2 0,3-2 0,-3 1 0,3-3 0,1 1 0,-3 5 0,5-1 0,-3-2 0,1-1 0,0 1 0,-1-3 0,0 4 0,3-2 0,-3 1 0,1-3 0,-1 2 0,-1 3 0,2-3 0,0 2 0,-1-4 0,-1 3 0,1-2 0,2 0 0,-4 2 0,3-3 0,-1 2 0,-1 0 0,4 0 0,-4 0 0,4 3 0,-4 1 0,3-3 0,-1 0 0,-1-2 0,-2 1 0,2 1 0,-1-3 0,-3 5 0,0-4 0,0 4 0,-4 0 0,-3 3 0,1-4 0,-1-1 0,-1-1 0,-1-2 0,-1 4 0,0-1 0,-1-3 0,4-1 0,1-1 0,-2 0 0,-1 0 0,-2 0 0,1 0 0,0 0 0,3 0 0,0 0 0,-1 0 0,2 0 0,0 0 0,3-1 0,-1-1 0,-1-2 0,4 0 0,-2 0 0,1-1 0,2-6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5:06.223"/>
    </inkml:context>
    <inkml:brush xml:id="br0">
      <inkml:brushProperty name="width" value="0.04286" units="cm"/>
      <inkml:brushProperty name="height" value="0.04286" units="cm"/>
    </inkml:brush>
  </inkml:definitions>
  <inkml:trace contextRef="#ctx0" brushRef="#br0">148 214 12287,'0'7'0,"0"1"0,0 1 0,0 5 0,0 2 0,0 0 0,0 1 0,1 3 0,2-3 0,0 2 0,0 0 0,-2-5 0,-1 1 0,0-3 0,0 0 0,4-5 0,0 1 0,-2 0 0,-1-3 0,-1-1 0,0-8 0,0-3 0,0 1 0,0-2 0,-5 1 0,-1-5 0</inkml:trace>
  <inkml:trace contextRef="#ctx0" brushRef="#br0" timeOffset="343">12 327 12287,'-6'0'0,"1"0"0,6 0 0,3 0 0,4 0 0,-2 0 0,1 0 0,2 0 0,1 0 0,3 1 0,1 2 0,1 0 0,-2 0 0,1-2 0,0-1 0,1 0 0,-1 0 0,-2 0 0,0 0 0,-1 0 0,0 0 0,1 0 0,-1 0 0,0 0 0,-3 0 0,-1 0 0,2 0 0,-4 0 0,5-5 0,-4-1 0</inkml:trace>
  <inkml:trace contextRef="#ctx0" brushRef="#br0" timeOffset="1033">475 225 12287,'-11'0'0,"4"-1"0,-1-2 0,-1 0 0,4-1 0,0 4 0,10 0 0,3 0 0,2 0 0,1 0 0,0 0 0,1 0 0,-1 0 0,0 0 0,1 0 0,-1 0 0,0 0 0,1 0 0,-1 0 0,0 0 0,0 0 0,1 0 0,-1 0 0,0 0 0,1 4 0,-1-1 0,-1 2 0,-3-1 0,-1 3 0,-6 4 0,-4 0 0,-1 0 0,-2 1 0,-1-1 0,-4 0 0,-1-1 0,-3-1 0,3-1 0,0-1 0,2 5 0,0-1 0,-1 0 0,5 0 0,-1 1 0,-1-1 0,-1 0 0,3-3 0,-1-1 0,-1 2 0,4-4 0,0 0 0,7-5 0,1 0 0,5 0 0,2 0 0,1 0 0,1 0 0,-1 0 0,0 0 0,1 0 0,-1 0 0,0-4 0,0 1 0,1 0 0,-1 2 0,-2-3 0,1 0 0,2 2 0,2-3 0,-2 1 0,-1 2 0,-4 0 0,1 2 0,-1 0 0,5 0 0</inkml:trace>
  <inkml:trace contextRef="#ctx0" brushRef="#br0" timeOffset="1516">792 372 12287,'7'0'0,"1"0"0,-4 0 0,3 0 0,-3 0 0,3 0 0,-3 0 0,4 0 0,-2 1 0,2 3 0,0-1 0,-4 4 0,0 1 0,-4 3 0,-4 0 0,-1-1 0,0-1 0,0-1 0,0-2 0,1 3 0,-3-2 0,0 0 0,1 1 0,1 0 0,-2-4 0,3 3 0,-1-4 0,1 0 0,3 0 0,-3 1 0,8-3 0,3 3 0,3-3 0,2-1 0,-1-1 0,0-3 0,-3 3 0,-1-3 0,2 1 0,1 0 0,1 1 0,1-1 0,-1-4 0,0 1 0</inkml:trace>
  <inkml:trace contextRef="#ctx0" brushRef="#br0" timeOffset="2346">1131 135 12287,'0'11'0,"0"0"0,0 5 0,0 0 0,0 1 0,0 3 0,0-3 0,0-1 0,0-1 0,0 0 0,0 0 0,0-3 0,0-1 0,0-4 0,0 1 0,0-7 0,1 0 0,3-3 0,-2-7 0,6 2 0,-1-3 0,0-2 0,3 1 0,-3 0 0,3-1 0,-2 2 0,-2 2 0,-1 0 0,4 6 0,-2-2 0,0 4 0,-1 4 0,-1 3 0,2 3 0,-2 1 0,1 1 0,-1-1 0,0-3 0,-3-1 0,2 2 0,0-3 0,-3 0 0,3-1 0,-2-1 0,6-4 0,-2-5 0,1-2 0,-2-5 0,1-3 0,-4 1 0,4-4 0,1-2 0,-1-2 0,-2 0 0,2-2 0,0-1 0,0-2 0,-3 1 0,1 5 0,-2 1 0,2 1 0,-3 5 0,3-1 0,-3 7 0,-1 5 0,0 6 0,0 4 0,0 9 0,0 1 0</inkml:trace>
  <inkml:trace contextRef="#ctx0" brushRef="#br0" timeOffset="3196">1504 259 12287,'10'-1'0,"-2"-2"0,0 0 0,-1-1 0,5 4 0,-2-1 0,-3-3 0,3 3 0,-2-3 0,1 1 0,-1 1 0,0-2 0,-5 0 0,0 4 0,-6 0 0,-4 1 0,-4 2 0,0 1 0,-1 0 0,1-4 0,0 0 0,-1 3 0,1 1 0,1 1 0,1-2 0,3 2 0,1 1 0,0-4 0,2 3 0,0 0 0,0 3 0,-2-2 0,1 2 0,2 1 0,1-3 0,1 1 0,0 1 0,0 3 0,0-5 0,0 0 0,0-6 0,1 0 0,3 0 0,-2 0 0,6 0 0,1 0 0,-3-4 0,1 0 0,2 1 0,1 2 0,1 1 0,1 0 0,-5 0 0,1 0 0,1 0 0,1 0 0,1 0 0,-5 5 0,-2 3 0,-3 2 0,-2 1 0,-3 0 0,2-3 0,-6-1 0,-1 1 0,-1-2 0,-1 3 0,0-4 0,-1 0 0,1 0 0,4-1 0,-1-3 0,-1 2 0,-1 0 0,3 1 0,-1-4 0,-1 0 0,3 0 0,-1 0 0,4 0 0,-2-5 0,5-1 0</inkml:trace>
  <inkml:trace contextRef="#ctx0" brushRef="#br0" timeOffset="3645">1684 33 12287,'8'0'0,"-1"0"0,1 5 0,3 3 0,1 2 0,-5 1 0,1 0 0,0 2 0,2 2 0,-2-1 0,-1 3 0,2 2 0,1 3 0,-2-2 0,-2 6 0,-1-2 0,-2-2 0,-2 1 0,-1-2 0,0-1 0,0-1 0,-1-5 0,-2 1 0,-2-2 0,-1-2 0,2-3 0,-3-2 0,-2-1 0,-1-1 0,-2-4 0,1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5:19.971"/>
    </inkml:context>
    <inkml:brush xml:id="br0">
      <inkml:brushProperty name="width" value="0.04286" units="cm"/>
      <inkml:brushProperty name="height" value="0.04286" units="cm"/>
    </inkml:brush>
  </inkml:definitions>
  <inkml:trace contextRef="#ctx0" brushRef="#br0">0 249 12287,'8'0'0,"0"-1"0,-3-2 0,5 2 0,-2-1 0,1 1 0,-1 1 0,0-4 0,1 3 0,2-2 0,2 0 0,-1 0 0,2 1 0,-3 1 0,-1-1 0,-1-1 0,-1 1 0,0 2 0,0 0 0,-3 0 0,0 0 0,-3 0 0,2 0 0,-4 0 0,-4 3 0,0 2 0</inkml:trace>
  <inkml:trace contextRef="#ctx0" brushRef="#br0" timeOffset="781">80 201 12287,'0'16'0</inkml:trace>
  <inkml:trace contextRef="#ctx0" brushRef="#br0" timeOffset="1409">72 297 12287,'0'8'0,"0"0"0,0 0 0,0 0 0,0 0 0,0 0 0,0-4 0,0 0 0,4-4 0,0 0 0</inkml:trace>
  <inkml:trace contextRef="#ctx0" brushRef="#br0" timeOffset="2231">64 305 12287,'0'8'0,"0"0"0,0 0 0,0-3 0,0 0 0,0-3 0,-3 2 0,-2-4 0</inkml:trace>
  <inkml:trace contextRef="#ctx0" brushRef="#br0" timeOffset="2369">56 185 12287,'0'8'0,"0"0"0,0 0 0,0 0 0,0 1 0,0 0 0,0 3 0,0 0 0,0-1 0,0 2 0,0 2 0,0-7 0,0 0 0,0 0 0,0-4 0,0 1 0,0-4 0,0-1 0,0-4 0,0-6 0,0-1 0,0 2 0,0-3 0,0 0 0,0 1 0,0-1 0,0 2 0,0 2 0,0-1 0,0-2 0,0 2 0,0-1 0,0 1 0,0 1 0,0 2 0,0 1 0,0 0 0,0 0 0,0 2 0,0 6 0,0 2 0,0 3 0,0 0 0,0 0 0,0 0 0,0 1 0,0 0 0,0 2 0,1 0 0,1-3 0,1 0 0,-1 0 0,-2-3 0,0 0 0,0 2 0,0-3 0,0 1 0,0-3 0,0 2 0,0-4 0,0-4 0,0-1 0,0-2 0,4-1 0,0 0 0</inkml:trace>
  <inkml:trace contextRef="#ctx0" brushRef="#br0" timeOffset="3536">361 81 12287,'0'8'0,"2"0"0,1 0 0,0 0 0,0 3 0,-1-1 0,3 2 0,1 1 0,-2-1 0,3 1 0,-1 1 0,1-2 0,1 0 0,-3 1 0,-1-2 0,1-1 0,-1-1 0,1-1 0,1-1 0,-2-1 0,0-1 0,0-3 0,-2 1 0,-1-2 0,3-1 0,-4-1 0,0-2 0,0-1 0,0-4 0,0 0 0,0 0 0,0-4 0,0 0 0</inkml:trace>
  <inkml:trace contextRef="#ctx0" brushRef="#br0" timeOffset="4287">457 105 12287,'4'-1'0,"0"-1"0,-1-1 0,-2 0 0,2 0 0,0 1 0,0-3 0,1 3 0,-2-1 0,-1-1 0,3 4 0,-4 0 0,-1 4 0,-2 4 0,-1 0 0,-5 3 0,-1 2 0,-1 3 0,-2 0 0,1 2 0,0 1 0,-2-1 0,1 1 0,1-1 0,0-2 0,2-2 0,2-4 0,0 1 0,4-6 0,4-2 0,4-6 0,4-1 0,3-1 0,-2-5 0,3 1 0</inkml:trace>
  <inkml:trace contextRef="#ctx0" brushRef="#br0" timeOffset="5051">585 225 12287,'-6'-3'0,"2"-1"0,0 0 0,2 2 0,3-1 0,1 3 0,4 0 0,1 0 0,1 0 0,0 0 0,0 0 0,0 0 0,0 0 0,0 1 0,0 1 0,-1 4 0,-2 1 0,-1-2 0,-4 0 0,0 2 0,0 3 0,-4-1 0,-1 2 0,-1-2 0,0-1 0,-1 0 0,2 0 0,-2 0 0,-1 0 0,1-3 0,0-1 0,3 1 0,0-1 0,-1-1 0,2 2 0,1-3 0,3 2 0,1-4 0,3 0 0,3-1 0,0-1 0,0-1 0,2 0 0,2 1 0,0-2 0,-1 0 0,1 2 0,-3-1 0,3 0 0,0 0 0,-2 1 0,5-2 0,-2 0 0</inkml:trace>
  <inkml:trace contextRef="#ctx0" brushRef="#br0" timeOffset="5797">881 137 12287,'0'-8'0,"-3"2"0,0 1 0,-2-1 0,3 1 0,0 0 0,1 3 0,1-1 0,0 6 0,0 2 0,0 3 0,0 3 0,0 1 0,0 2 0,0-1 0,0 2 0,0-3 0,0 0 0,0 0 0,0-2 0,0-1 0,0-1 0,0 0 0,1-1 0,0-1 0,2-1 0,0-3 0,0 1 0,3-6 0,0-1 0,0-4 0,-1 0 0,0 0 0,1 1 0,-1 0 0,-2 2 0,3 0 0,-3-2 0,2 1 0,-3 0 0,4 3 0,-4 1 0,4 2 0,0 1 0,0 1 0,-1 4 0,-1 1 0,-1 1 0,-1 0 0,1 0 0,0 0 0,-2-4 0,4 3 0,-3-1 0,0-4 0,4-2 0,-1-4 0,0-4 0,1-2 0,-1-2 0,0 1 0,1-1 0,-1-2 0,0 4 0,0-3 0,-2 0 0,-1 0 0,2-2 0,-2 3 0,0-1 0,-1 2 0,-1 0 0,0 0 0,0 1 0,0 2 0,0 2 0,0 1 0,0 3 0,-4-1 0,3 3 0,-1 3 0,4 2 0,3 3 0</inkml:trace>
  <inkml:trace contextRef="#ctx0" brushRef="#br0" timeOffset="5798">1193 177 12287,'-5'0'0,"-1"0"0,4 0 0,-4 0 0,4 0 0,-2 0 0,2 1 0,-1 1 0,-2 4 0,3 1 0,-4 0 0,1-1 0,0-1 0,-2 3 0,2 3 0,-1-1 0,0-1 0,0-4 0,3 0 0,-2 2 0,3-1 0,-3 0 0,2-1 0,0-3 0,4 2 0,1-4 0,4 0 0,-2 0 0,2 0 0,2 0 0,2 0 0,1 0 0,-2-1 0,1-1 0,0-1 0,2 1 0,-2 2 0,0 0 0,0 0 0,0-3 0,1 0 0,2 2 0,-3 0 0,-1 1 0,1 0 0,-3 0 0,-1 0 0,-1 0 0,-1 0 0,-4 0 0,-4-1 0,-4-2 0,4-1 0,-7-4 0,2 0 0</inkml:trace>
  <inkml:trace contextRef="#ctx0" brushRef="#br0" timeOffset="6503">1217 185 12287,'-1'-5'0,"-2"3"0,2-2 0,-4 2 0,2 3 0,1 4 0,1 4 0,1 2 0,0 1 0,-1-3 0,-1 3 0,0-1 0,0 1 0,-2 1 0,2-1 0,-1-1 0,0 1 0,1-2 0,0-1 0,0-1 0,-1 0 0,2 0 0,-1 0 0,1-3 0,1 0 0,0-3 0,3-2 0,2-4 0</inkml:trace>
  <inkml:trace contextRef="#ctx0" brushRef="#br0" timeOffset="6504">1313 25 12287,'0'-8'0,"0"2"0,0 1 0,0 3 0,0-1 0,1 3 0,1 0 0,1 2 0,2 1 0,-1 3 0,2-1 0,0 1 0,0 2 0,-2-2 0,2 5 0,0-2 0,1 2 0,-2 2 0,1 3 0,-1 0 0,-1 0 0,3 2 0,-5 2 0,0 0 0,-1 3 0,-1 0 0,-1 1 0,-2-1 0,-2-2 0,-2 0 0,-1-5 0,0 1 0,0-2 0,0-1 0,0-1 0,0-2 0,0-2 0,0-1 0,-4 0 0,0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10.432"/>
    </inkml:context>
    <inkml:brush xml:id="br0">
      <inkml:brushProperty name="width" value="0.04286" units="cm"/>
      <inkml:brushProperty name="height" value="0.04286" units="cm"/>
    </inkml:brush>
  </inkml:definitions>
  <inkml:trace contextRef="#ctx0" brushRef="#br0">78 29 12287,'-6'0'0,"-1"-1"0,0-2 0,3 1 0,-1-3 0,1 0 0,3 2 0,-2 0 0,6 0 0,2-1 0,5 4 0,0 0 0,0 0 0,2 0 0,1 0 0,-1 0 0,-1 0 0,-2 0 0,2 0 0,2 0 0,-2 0 0,1 0 0,-1 0 0,-1 0 0,0 0 0,-1 1 0,2 2 0,2 0 0,-2 4 0,1-1 0,-1 1 0,-1 3 0,0-3 0,-1 6 0,1-1 0,-1 1 0,-2-1 0,-1 4 0,1 1 0,-2 1 0,-1-1 0,-4 1 0,0 0 0,0-1 0,0-3 0,0 1 0,-1 0 0,-2 0 0,1-3 0,-4 1 0,-2-2 0,-1-2 0,0 1 0,-1-2 0,1 0 0,-1-2 0,0-3 0,1 0 0,-1-2 0,0-1 0,-3 0 0,0 0 0,1-1 0,-2-2 0,3 0 0,-2-3 0,2-2 0,2 0 0,-1 1 0,1 1 0,2 0 0,0 0 0,4-1 0,-2 2 0,0 0 0,2-1 0,3-4 0,1 0 0,3 1 0,1 0 0,6 1 0,2 2 0,-2 1 0,4-3 0,0 2 0,0-2 0,-2 3 0,2-1 0,0 1 0,0 0 0,-2 2 0,2-3 0,-1 2 0,-2 2 0,-1 1 0,-2 1 0,1 0 0,0 0 0,-4 0 0,1 0 0,-1 4 0,4 1 0</inkml:trace>
  <inkml:trace contextRef="#ctx0" brushRef="#br0" timeOffset="402">629 0 12287,'-6'1'0,"-1"2"0,-1 1 0,-4 1 0,3 2 0,-3 2 0,-1 2 0,0 2 0,1 0 0,-1 5 0,1 3 0,-1-1 0,2 1 0,-1 1 0,2 0 0,3 0 0,2-5 0,3-2 0,-1-1 0,1-2 0,0-1 0,4-3 0,1 0 0,3-2 0,2-3 0,0 3 0,1-2 0,2-2 0,2-1 0,-2-1 0,3 0 0,1 0 0,1 0 0,3 0 0,-2 0 0,-1 0 0,0-3 0,3-1 0,0-1 0,-3 1 0,-1-2 0,-3 2 0,0 1 0,0-1 0,-1 3 0,3-8 0,1 4 0</inkml:trace>
  <inkml:trace contextRef="#ctx0" brushRef="#br0" timeOffset="879">165 590 12287,'27'-1'0,"2"-2"0,-5 0 0,5-3 0,-1-1 0,-1 2 0,4-3 0,-1 2 0,2 0 0,2-1 0,-4 2 0,8-3 0,-3 3 0,0 1 0,-6-3 0,2 4 0,-1 1 0,-3 1 0,1 1 0,-6 0 0,0 0 0,-2 0 0,-4 1 0,-1 1 0,-1 1 0,-1 0 0,-8-1 0,-1 1 0,-8-1 0,-2 4 0,-3 1 0,0-2 0,-5 4 0,-1-4 0</inkml:trace>
  <inkml:trace contextRef="#ctx0" brushRef="#br0" timeOffset="1843">465 870 12287,'0'10'0,"0"-1"0,0 1 0,0 0 0,-1 0 0,-1 2 0,-2 2 0,2 1 0,1-2 0,1 2 0,0 0 0,0 0 0,0-3 0,0 1 0,0-2 0,0-2 0,0 1 0,1-1 0,2-3 0,0-2 0,3-4 0,2 0 0,0-7 0,2-4 0,-1-3 0,1-3 0,1-1 0,1-2 0,1 2 0,-2 2 0,-3-1 0,-2 4 0,1 1 0,-2 1 0,3 2 0,-4 0 0,1 3 0,-1 0 0,1 5 0,-1 1 0,0 2 0,-1 8 0,0 1 0,-1 2 0,0-2 0,0 4 0,1 1 0,0-1 0,-1-4 0,0 2 0,1-2 0,4-1 0,-4-1 0,0-4 0,-2-5 0,2-6 0,-2-2 0,4-3 0,-2-2 0,0-3 0,1 1 0,-1-1 0,0-1 0,-1-2 0,0 3 0,0 0 0,1 0 0,0 1 0,-1-2 0,0 4 0,1 1 0,-1 1 0,-1 2 0,0 0 0,3 3 0,-2 1 0,4 5 0,-4 5 0,3 1 0,-1 3 0,-3 0 0,3 1 0</inkml:trace>
  <inkml:trace contextRef="#ctx0" brushRef="#br0" timeOffset="2061">784 947 12287,'0'7'0,"0"-1"0,0 2 0,1 0 0,2 2 0,-2 1 0,2 1 0,-2 1 0,-1 3 0,0-5 0,0 2 0,0 1 0,0 0 0,0 1 0,0-6 0,0 0 0,0 0 0,0 0 0,0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13.303"/>
    </inkml:context>
    <inkml:brush xml:id="br0">
      <inkml:brushProperty name="width" value="0.04286" units="cm"/>
      <inkml:brushProperty name="height" value="0.04286" units="cm"/>
    </inkml:brush>
  </inkml:definitions>
  <inkml:trace contextRef="#ctx0" brushRef="#br0">39 20 12287,'-10'-1'0,"1"-2"0,2 2 0,2-4 0,1 1 0,1 3 0,4-3 0,3 4 0,6 0 0,3 0 0,7 0 0,-1 0 0,0 0 0,1 0 0,-1 0 0,0 0 0,1 0 0,-1 0 0,0 0 0,1 0 0,-1 0 0,0 0 0,0 0 0,-3 0 0,-3 0 0,-4 1 0,-2 2 0,-3 2 0,-4 5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19T03:27:13.570"/>
    </inkml:context>
    <inkml:brush xml:id="br0">
      <inkml:brushProperty name="width" value="0.04286" units="cm"/>
      <inkml:brushProperty name="height" value="0.04286" units="cm"/>
    </inkml:brush>
  </inkml:definitions>
  <inkml:trace contextRef="#ctx0" brushRef="#br0">53 20 12287,'-12'0'0,"-1"0"0,1 0 0,4 0 0,2 0 0,5 0 0,1 0 0,5 0 0,5 0 0,2 0 0,2 0 0,1 0 0,2 0 0,4 0 0,2-1 0,-2-3 0,1 3 0,-1-2 0,2 2 0,-2 1 0,0-4 0,-2-2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FEF6D5-D56E-5D44-96B0-F451973CB167}" type="datetimeFigureOut">
              <a:rPr lang="en-US" smtClean="0"/>
              <a:t>4/22/23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A32008-9E4D-BC43-B857-7B2B7436E1D2}" type="slidenum">
              <a:rPr lang="en-US" smtClean="0"/>
              <a:t>‹#›</a:t>
            </a:fld>
            <a:endParaRPr lang="en-US"/>
          </a:p>
        </p:txBody>
      </p:sp>
    </p:spTree>
    <p:extLst>
      <p:ext uri="{BB962C8B-B14F-4D97-AF65-F5344CB8AC3E}">
        <p14:creationId xmlns:p14="http://schemas.microsoft.com/office/powerpoint/2010/main" val="845604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A32008-9E4D-BC43-B857-7B2B7436E1D2}" type="slidenum">
              <a:rPr lang="en-US" smtClean="0"/>
              <a:t>20</a:t>
            </a:fld>
            <a:endParaRPr lang="en-US"/>
          </a:p>
        </p:txBody>
      </p:sp>
    </p:spTree>
    <p:extLst>
      <p:ext uri="{BB962C8B-B14F-4D97-AF65-F5344CB8AC3E}">
        <p14:creationId xmlns:p14="http://schemas.microsoft.com/office/powerpoint/2010/main" val="1247004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A32008-9E4D-BC43-B857-7B2B7436E1D2}" type="slidenum">
              <a:rPr lang="en-US" smtClean="0"/>
              <a:t>21</a:t>
            </a:fld>
            <a:endParaRPr lang="en-US"/>
          </a:p>
        </p:txBody>
      </p:sp>
    </p:spTree>
    <p:extLst>
      <p:ext uri="{BB962C8B-B14F-4D97-AF65-F5344CB8AC3E}">
        <p14:creationId xmlns:p14="http://schemas.microsoft.com/office/powerpoint/2010/main" val="2183993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A32008-9E4D-BC43-B857-7B2B7436E1D2}" type="slidenum">
              <a:rPr lang="en-US" smtClean="0"/>
              <a:t>22</a:t>
            </a:fld>
            <a:endParaRPr lang="en-US"/>
          </a:p>
        </p:txBody>
      </p:sp>
    </p:spTree>
    <p:extLst>
      <p:ext uri="{BB962C8B-B14F-4D97-AF65-F5344CB8AC3E}">
        <p14:creationId xmlns:p14="http://schemas.microsoft.com/office/powerpoint/2010/main" val="2062896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A32008-9E4D-BC43-B857-7B2B7436E1D2}" type="slidenum">
              <a:rPr lang="en-US" smtClean="0"/>
              <a:t>36</a:t>
            </a:fld>
            <a:endParaRPr lang="en-US"/>
          </a:p>
        </p:txBody>
      </p:sp>
    </p:spTree>
    <p:extLst>
      <p:ext uri="{BB962C8B-B14F-4D97-AF65-F5344CB8AC3E}">
        <p14:creationId xmlns:p14="http://schemas.microsoft.com/office/powerpoint/2010/main" val="449103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smtClean="0"/>
              <a:t>4/22/23</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722661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4/22/23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928798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4/22/23</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8F63A3B-78C7-47BE-AE5E-E10140E04643}"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20878343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4/22/23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1486014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4/22/23</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8F63A3B-78C7-47BE-AE5E-E10140E04643}"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solidFill>
                <a:effectLst/>
                <a:latin typeface="Arial"/>
              </a:rPr>
              <a:t>”</a:t>
            </a:r>
          </a:p>
        </p:txBody>
      </p:sp>
    </p:spTree>
    <p:extLst>
      <p:ext uri="{BB962C8B-B14F-4D97-AF65-F5344CB8AC3E}">
        <p14:creationId xmlns:p14="http://schemas.microsoft.com/office/powerpoint/2010/main" val="15420487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4/22/23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0564707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smtClean="0"/>
              <a:t>4/22/23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1566901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smtClean="0"/>
              <a:t>4/22/23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070044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smtClean="0"/>
              <a:t>4/22/23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189541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4/22/23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481209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smtClean="0"/>
              <a:t>4/22/23</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079958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smtClean="0"/>
              <a:t>4/22/23</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4061768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smtClean="0"/>
              <a:t>4/22/23</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907148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4/22/23</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789726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4/22/23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4092172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4/22/23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837952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C764DE79-268F-4C1A-8933-263129D2AF90}" type="datetimeFigureOut">
              <a:rPr lang="en-US" smtClean="0"/>
              <a:t>4/22/23</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48F63A3B-78C7-47BE-AE5E-E10140E04643}" type="slidenum">
              <a:rPr lang="en-US" smtClean="0"/>
              <a:t>‹#›</a:t>
            </a:fld>
            <a:endParaRPr lang="en-US"/>
          </a:p>
        </p:txBody>
      </p:sp>
    </p:spTree>
    <p:extLst>
      <p:ext uri="{BB962C8B-B14F-4D97-AF65-F5344CB8AC3E}">
        <p14:creationId xmlns:p14="http://schemas.microsoft.com/office/powerpoint/2010/main" val="5175864"/>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youtu.be/-P28LKWTzrI"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youtu.be/-P28LKWTzrI" TargetMode="External"/><Relationship Id="rId2" Type="http://schemas.microsoft.com/office/2018/10/relationships/comments" Target="../comments/modernComment_13C_20CFEC7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microsoft.com/office/2018/10/relationships/comments" Target="../comments/modernComment_138_DD89A47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youtu.be/-P28LKWTzrI"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microsoft.com/office/2018/10/relationships/comments" Target="../comments/modernComment_140_44AA704B.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microsoft.com/office/2018/10/relationships/comments" Target="../comments/modernComment_189_E513D91A.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microsoft.com/office/2018/10/relationships/comments" Target="../comments/modernComment_149_B0B0717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openai.com/research/techniques-for-training-large-neural-networks" TargetMode="External"/><Relationship Id="rId2" Type="http://schemas.microsoft.com/office/2018/10/relationships/comments" Target="../comments/modernComment_160_289DA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bilibili.com/video/BV1MQ4y1R7Qg" TargetMode="External"/><Relationship Id="rId2" Type="http://schemas.microsoft.com/office/2018/10/relationships/comments" Target="../comments/modernComment_14A_E4257F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youtu.be/-P28LKWTzrI" TargetMode="External"/><Relationship Id="rId2" Type="http://schemas.microsoft.com/office/2018/10/relationships/comments" Target="../comments/modernComment_136_41EABCEB.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17" Type="http://schemas.openxmlformats.org/officeDocument/2006/relationships/image" Target="../media/image251.png"/><Relationship Id="rId299" Type="http://schemas.openxmlformats.org/officeDocument/2006/relationships/customXml" Target="../ink/ink145.xml"/><Relationship Id="rId21" Type="http://schemas.openxmlformats.org/officeDocument/2006/relationships/image" Target="../media/image197.png"/><Relationship Id="rId63" Type="http://schemas.openxmlformats.org/officeDocument/2006/relationships/image" Target="../media/image218.png"/><Relationship Id="rId159" Type="http://schemas.openxmlformats.org/officeDocument/2006/relationships/image" Target="../media/image296.png"/><Relationship Id="rId324" Type="http://schemas.openxmlformats.org/officeDocument/2006/relationships/image" Target="../media/image530.png"/><Relationship Id="rId170" Type="http://schemas.openxmlformats.org/officeDocument/2006/relationships/customXml" Target="../ink/ink78.xml"/><Relationship Id="rId226" Type="http://schemas.openxmlformats.org/officeDocument/2006/relationships/image" Target="../media/image469.png"/><Relationship Id="rId268" Type="http://schemas.openxmlformats.org/officeDocument/2006/relationships/image" Target="../media/image489.png"/><Relationship Id="rId32" Type="http://schemas.openxmlformats.org/officeDocument/2006/relationships/customXml" Target="../ink/ink16.xml"/><Relationship Id="rId74" Type="http://schemas.openxmlformats.org/officeDocument/2006/relationships/customXml" Target="../ink/ink37.xml"/><Relationship Id="rId128" Type="http://schemas.openxmlformats.org/officeDocument/2006/relationships/customXml" Target="../ink/ink57.xml"/><Relationship Id="rId335" Type="http://schemas.openxmlformats.org/officeDocument/2006/relationships/customXml" Target="../ink/ink163.xml"/><Relationship Id="rId5" Type="http://schemas.openxmlformats.org/officeDocument/2006/relationships/image" Target="../media/image185.png"/><Relationship Id="rId181" Type="http://schemas.openxmlformats.org/officeDocument/2006/relationships/image" Target="../media/image446.png"/><Relationship Id="rId237" Type="http://schemas.openxmlformats.org/officeDocument/2006/relationships/customXml" Target="../ink/ink112.xml"/><Relationship Id="rId279" Type="http://schemas.openxmlformats.org/officeDocument/2006/relationships/customXml" Target="../ink/ink135.xml"/><Relationship Id="rId43" Type="http://schemas.openxmlformats.org/officeDocument/2006/relationships/image" Target="../media/image208.png"/><Relationship Id="rId139" Type="http://schemas.openxmlformats.org/officeDocument/2006/relationships/image" Target="../media/image283.png"/><Relationship Id="rId290" Type="http://schemas.openxmlformats.org/officeDocument/2006/relationships/image" Target="../media/image513.png"/><Relationship Id="rId304" Type="http://schemas.openxmlformats.org/officeDocument/2006/relationships/image" Target="../media/image520.png"/><Relationship Id="rId85" Type="http://schemas.openxmlformats.org/officeDocument/2006/relationships/image" Target="../media/image150.png"/><Relationship Id="rId150" Type="http://schemas.openxmlformats.org/officeDocument/2006/relationships/customXml" Target="../ink/ink68.xml"/><Relationship Id="rId192" Type="http://schemas.openxmlformats.org/officeDocument/2006/relationships/customXml" Target="../ink/ink89.xml"/><Relationship Id="rId206" Type="http://schemas.openxmlformats.org/officeDocument/2006/relationships/image" Target="../media/image459.png"/><Relationship Id="rId248" Type="http://schemas.openxmlformats.org/officeDocument/2006/relationships/customXml" Target="../ink/ink118.xml"/><Relationship Id="rId12" Type="http://schemas.openxmlformats.org/officeDocument/2006/relationships/customXml" Target="../ink/ink6.xml"/><Relationship Id="rId108" Type="http://schemas.openxmlformats.org/officeDocument/2006/relationships/customXml" Target="../ink/ink47.xml"/><Relationship Id="rId315" Type="http://schemas.openxmlformats.org/officeDocument/2006/relationships/customXml" Target="../ink/ink153.xml"/><Relationship Id="rId54" Type="http://schemas.openxmlformats.org/officeDocument/2006/relationships/customXml" Target="../ink/ink27.xml"/><Relationship Id="rId161" Type="http://schemas.openxmlformats.org/officeDocument/2006/relationships/image" Target="../media/image297.png"/><Relationship Id="rId217" Type="http://schemas.openxmlformats.org/officeDocument/2006/relationships/customXml" Target="../ink/ink102.xml"/><Relationship Id="rId259" Type="http://schemas.openxmlformats.org/officeDocument/2006/relationships/customXml" Target="../ink/ink124.xml"/><Relationship Id="rId23" Type="http://schemas.openxmlformats.org/officeDocument/2006/relationships/image" Target="../media/image198.png"/><Relationship Id="rId119" Type="http://schemas.openxmlformats.org/officeDocument/2006/relationships/image" Target="../media/image268.png"/><Relationship Id="rId270" Type="http://schemas.openxmlformats.org/officeDocument/2006/relationships/image" Target="../media/image490.png"/><Relationship Id="rId326" Type="http://schemas.openxmlformats.org/officeDocument/2006/relationships/image" Target="../media/image531.png"/><Relationship Id="rId65" Type="http://schemas.openxmlformats.org/officeDocument/2006/relationships/image" Target="../media/image219.png"/><Relationship Id="rId130" Type="http://schemas.openxmlformats.org/officeDocument/2006/relationships/customXml" Target="../ink/ink58.xml"/><Relationship Id="rId172" Type="http://schemas.openxmlformats.org/officeDocument/2006/relationships/customXml" Target="../ink/ink79.xml"/><Relationship Id="rId228" Type="http://schemas.openxmlformats.org/officeDocument/2006/relationships/image" Target="../media/image470.png"/><Relationship Id="rId281" Type="http://schemas.openxmlformats.org/officeDocument/2006/relationships/customXml" Target="../ink/ink136.xml"/><Relationship Id="rId337" Type="http://schemas.openxmlformats.org/officeDocument/2006/relationships/customXml" Target="../ink/ink164.xml"/><Relationship Id="rId34" Type="http://schemas.openxmlformats.org/officeDocument/2006/relationships/customXml" Target="../ink/ink17.xml"/><Relationship Id="rId76" Type="http://schemas.openxmlformats.org/officeDocument/2006/relationships/customXml" Target="../ink/ink38.xml"/><Relationship Id="rId141" Type="http://schemas.openxmlformats.org/officeDocument/2006/relationships/image" Target="../media/image285.png"/><Relationship Id="rId7" Type="http://schemas.openxmlformats.org/officeDocument/2006/relationships/image" Target="../media/image186.png"/><Relationship Id="rId162" Type="http://schemas.openxmlformats.org/officeDocument/2006/relationships/customXml" Target="../ink/ink74.xml"/><Relationship Id="rId183" Type="http://schemas.openxmlformats.org/officeDocument/2006/relationships/image" Target="../media/image447.png"/><Relationship Id="rId218" Type="http://schemas.openxmlformats.org/officeDocument/2006/relationships/image" Target="../media/image465.png"/><Relationship Id="rId239" Type="http://schemas.openxmlformats.org/officeDocument/2006/relationships/customXml" Target="../ink/ink113.xml"/><Relationship Id="rId250" Type="http://schemas.openxmlformats.org/officeDocument/2006/relationships/customXml" Target="../ink/ink119.xml"/><Relationship Id="rId271" Type="http://schemas.openxmlformats.org/officeDocument/2006/relationships/customXml" Target="../ink/ink130.xml"/><Relationship Id="rId292" Type="http://schemas.openxmlformats.org/officeDocument/2006/relationships/image" Target="../media/image514.png"/><Relationship Id="rId306" Type="http://schemas.openxmlformats.org/officeDocument/2006/relationships/image" Target="../media/image521.png"/><Relationship Id="rId24" Type="http://schemas.openxmlformats.org/officeDocument/2006/relationships/customXml" Target="../ink/ink12.xml"/><Relationship Id="rId45" Type="http://schemas.openxmlformats.org/officeDocument/2006/relationships/image" Target="../media/image209.png"/><Relationship Id="rId66" Type="http://schemas.openxmlformats.org/officeDocument/2006/relationships/customXml" Target="../ink/ink33.xml"/><Relationship Id="rId87" Type="http://schemas.openxmlformats.org/officeDocument/2006/relationships/image" Target="../media/image16.png"/><Relationship Id="rId110" Type="http://schemas.openxmlformats.org/officeDocument/2006/relationships/customXml" Target="../ink/ink48.xml"/><Relationship Id="rId131" Type="http://schemas.openxmlformats.org/officeDocument/2006/relationships/image" Target="../media/image279.png"/><Relationship Id="rId327" Type="http://schemas.openxmlformats.org/officeDocument/2006/relationships/customXml" Target="../ink/ink159.xml"/><Relationship Id="rId152" Type="http://schemas.openxmlformats.org/officeDocument/2006/relationships/customXml" Target="../ink/ink69.xml"/><Relationship Id="rId173" Type="http://schemas.openxmlformats.org/officeDocument/2006/relationships/image" Target="../media/image303.png"/><Relationship Id="rId194" Type="http://schemas.openxmlformats.org/officeDocument/2006/relationships/customXml" Target="../ink/ink90.xml"/><Relationship Id="rId208" Type="http://schemas.openxmlformats.org/officeDocument/2006/relationships/image" Target="../media/image460.png"/><Relationship Id="rId229" Type="http://schemas.openxmlformats.org/officeDocument/2006/relationships/customXml" Target="../ink/ink108.xml"/><Relationship Id="rId240" Type="http://schemas.openxmlformats.org/officeDocument/2006/relationships/customXml" Target="../ink/ink114.xml"/><Relationship Id="rId261" Type="http://schemas.openxmlformats.org/officeDocument/2006/relationships/customXml" Target="../ink/ink125.xml"/><Relationship Id="rId14" Type="http://schemas.openxmlformats.org/officeDocument/2006/relationships/customXml" Target="../ink/ink7.xml"/><Relationship Id="rId35" Type="http://schemas.openxmlformats.org/officeDocument/2006/relationships/image" Target="../media/image204.png"/><Relationship Id="rId56" Type="http://schemas.openxmlformats.org/officeDocument/2006/relationships/customXml" Target="../ink/ink28.xml"/><Relationship Id="rId77" Type="http://schemas.openxmlformats.org/officeDocument/2006/relationships/image" Target="../media/image225.png"/><Relationship Id="rId282" Type="http://schemas.openxmlformats.org/officeDocument/2006/relationships/image" Target="../media/image509.png"/><Relationship Id="rId317" Type="http://schemas.openxmlformats.org/officeDocument/2006/relationships/customXml" Target="../ink/ink154.xml"/><Relationship Id="rId338" Type="http://schemas.openxmlformats.org/officeDocument/2006/relationships/image" Target="../media/image537.png"/><Relationship Id="rId8" Type="http://schemas.openxmlformats.org/officeDocument/2006/relationships/customXml" Target="../ink/ink4.xml"/><Relationship Id="rId121" Type="http://schemas.openxmlformats.org/officeDocument/2006/relationships/image" Target="../media/image274.png"/><Relationship Id="rId142" Type="http://schemas.openxmlformats.org/officeDocument/2006/relationships/customXml" Target="../ink/ink64.xml"/><Relationship Id="rId163" Type="http://schemas.openxmlformats.org/officeDocument/2006/relationships/image" Target="../media/image298.png"/><Relationship Id="rId184" Type="http://schemas.openxmlformats.org/officeDocument/2006/relationships/customXml" Target="../ink/ink85.xml"/><Relationship Id="rId219" Type="http://schemas.openxmlformats.org/officeDocument/2006/relationships/customXml" Target="../ink/ink103.xml"/><Relationship Id="rId230" Type="http://schemas.openxmlformats.org/officeDocument/2006/relationships/image" Target="../media/image471.png"/><Relationship Id="rId251" Type="http://schemas.openxmlformats.org/officeDocument/2006/relationships/image" Target="../media/image481.png"/><Relationship Id="rId25" Type="http://schemas.openxmlformats.org/officeDocument/2006/relationships/image" Target="../media/image199.png"/><Relationship Id="rId46" Type="http://schemas.openxmlformats.org/officeDocument/2006/relationships/customXml" Target="../ink/ink23.xml"/><Relationship Id="rId67" Type="http://schemas.openxmlformats.org/officeDocument/2006/relationships/image" Target="../media/image220.png"/><Relationship Id="rId272" Type="http://schemas.openxmlformats.org/officeDocument/2006/relationships/image" Target="../media/image505.png"/><Relationship Id="rId293" Type="http://schemas.openxmlformats.org/officeDocument/2006/relationships/customXml" Target="../ink/ink142.xml"/><Relationship Id="rId307" Type="http://schemas.openxmlformats.org/officeDocument/2006/relationships/customXml" Target="../ink/ink149.xml"/><Relationship Id="rId328" Type="http://schemas.openxmlformats.org/officeDocument/2006/relationships/image" Target="../media/image532.png"/><Relationship Id="rId88" Type="http://schemas.openxmlformats.org/officeDocument/2006/relationships/customXml" Target="../ink/ink44.xml"/><Relationship Id="rId111" Type="http://schemas.openxmlformats.org/officeDocument/2006/relationships/image" Target="../media/image248.png"/><Relationship Id="rId132" Type="http://schemas.openxmlformats.org/officeDocument/2006/relationships/customXml" Target="../ink/ink59.xml"/><Relationship Id="rId153" Type="http://schemas.openxmlformats.org/officeDocument/2006/relationships/image" Target="../media/image293.png"/><Relationship Id="rId174" Type="http://schemas.openxmlformats.org/officeDocument/2006/relationships/customXml" Target="../ink/ink80.xml"/><Relationship Id="rId195" Type="http://schemas.openxmlformats.org/officeDocument/2006/relationships/image" Target="../media/image454.png"/><Relationship Id="rId209" Type="http://schemas.openxmlformats.org/officeDocument/2006/relationships/customXml" Target="../ink/ink98.xml"/><Relationship Id="rId220" Type="http://schemas.openxmlformats.org/officeDocument/2006/relationships/image" Target="../media/image466.png"/><Relationship Id="rId241" Type="http://schemas.openxmlformats.org/officeDocument/2006/relationships/image" Target="../media/image476.png"/><Relationship Id="rId15" Type="http://schemas.openxmlformats.org/officeDocument/2006/relationships/image" Target="../media/image190.png"/><Relationship Id="rId36" Type="http://schemas.openxmlformats.org/officeDocument/2006/relationships/customXml" Target="../ink/ink18.xml"/><Relationship Id="rId57" Type="http://schemas.openxmlformats.org/officeDocument/2006/relationships/image" Target="../media/image215.png"/><Relationship Id="rId262" Type="http://schemas.openxmlformats.org/officeDocument/2006/relationships/image" Target="../media/image486.png"/><Relationship Id="rId283" Type="http://schemas.openxmlformats.org/officeDocument/2006/relationships/customXml" Target="../ink/ink137.xml"/><Relationship Id="rId318" Type="http://schemas.openxmlformats.org/officeDocument/2006/relationships/image" Target="../media/image527.png"/><Relationship Id="rId339" Type="http://schemas.openxmlformats.org/officeDocument/2006/relationships/customXml" Target="../ink/ink165.xml"/><Relationship Id="rId78" Type="http://schemas.openxmlformats.org/officeDocument/2006/relationships/customXml" Target="../ink/ink39.xml"/><Relationship Id="rId122" Type="http://schemas.openxmlformats.org/officeDocument/2006/relationships/customXml" Target="../ink/ink54.xml"/><Relationship Id="rId143" Type="http://schemas.openxmlformats.org/officeDocument/2006/relationships/image" Target="../media/image286.png"/><Relationship Id="rId164" Type="http://schemas.openxmlformats.org/officeDocument/2006/relationships/customXml" Target="../ink/ink75.xml"/><Relationship Id="rId185" Type="http://schemas.openxmlformats.org/officeDocument/2006/relationships/image" Target="../media/image448.png"/><Relationship Id="rId9" Type="http://schemas.openxmlformats.org/officeDocument/2006/relationships/image" Target="../media/image187.png"/><Relationship Id="rId210" Type="http://schemas.openxmlformats.org/officeDocument/2006/relationships/image" Target="../media/image461.png"/><Relationship Id="rId26" Type="http://schemas.openxmlformats.org/officeDocument/2006/relationships/customXml" Target="../ink/ink13.xml"/><Relationship Id="rId231" Type="http://schemas.openxmlformats.org/officeDocument/2006/relationships/customXml" Target="../ink/ink109.xml"/><Relationship Id="rId252" Type="http://schemas.openxmlformats.org/officeDocument/2006/relationships/customXml" Target="../ink/ink120.xml"/><Relationship Id="rId273" Type="http://schemas.openxmlformats.org/officeDocument/2006/relationships/customXml" Target="../ink/ink131.xml"/><Relationship Id="rId294" Type="http://schemas.openxmlformats.org/officeDocument/2006/relationships/image" Target="../media/image515.png"/><Relationship Id="rId308" Type="http://schemas.openxmlformats.org/officeDocument/2006/relationships/image" Target="../media/image522.png"/><Relationship Id="rId329" Type="http://schemas.openxmlformats.org/officeDocument/2006/relationships/customXml" Target="../ink/ink160.xml"/><Relationship Id="rId47" Type="http://schemas.openxmlformats.org/officeDocument/2006/relationships/image" Target="../media/image210.png"/><Relationship Id="rId68" Type="http://schemas.openxmlformats.org/officeDocument/2006/relationships/customXml" Target="../ink/ink34.xml"/><Relationship Id="rId89" Type="http://schemas.openxmlformats.org/officeDocument/2006/relationships/image" Target="../media/image17.png"/><Relationship Id="rId112" Type="http://schemas.openxmlformats.org/officeDocument/2006/relationships/customXml" Target="../ink/ink49.xml"/><Relationship Id="rId133" Type="http://schemas.openxmlformats.org/officeDocument/2006/relationships/image" Target="../media/image280.png"/><Relationship Id="rId154" Type="http://schemas.openxmlformats.org/officeDocument/2006/relationships/customXml" Target="../ink/ink70.xml"/><Relationship Id="rId175" Type="http://schemas.openxmlformats.org/officeDocument/2006/relationships/image" Target="../media/image306.png"/><Relationship Id="rId340" Type="http://schemas.openxmlformats.org/officeDocument/2006/relationships/image" Target="../media/image538.png"/><Relationship Id="rId196" Type="http://schemas.openxmlformats.org/officeDocument/2006/relationships/customXml" Target="../ink/ink91.xml"/><Relationship Id="rId200" Type="http://schemas.openxmlformats.org/officeDocument/2006/relationships/image" Target="../media/image456.png"/><Relationship Id="rId16" Type="http://schemas.openxmlformats.org/officeDocument/2006/relationships/customXml" Target="../ink/ink8.xml"/><Relationship Id="rId221" Type="http://schemas.openxmlformats.org/officeDocument/2006/relationships/customXml" Target="../ink/ink104.xml"/><Relationship Id="rId242" Type="http://schemas.openxmlformats.org/officeDocument/2006/relationships/customXml" Target="../ink/ink115.xml"/><Relationship Id="rId263" Type="http://schemas.openxmlformats.org/officeDocument/2006/relationships/customXml" Target="../ink/ink126.xml"/><Relationship Id="rId284" Type="http://schemas.openxmlformats.org/officeDocument/2006/relationships/image" Target="../media/image510.png"/><Relationship Id="rId319" Type="http://schemas.openxmlformats.org/officeDocument/2006/relationships/customXml" Target="../ink/ink155.xml"/><Relationship Id="rId37" Type="http://schemas.openxmlformats.org/officeDocument/2006/relationships/image" Target="../media/image205.png"/><Relationship Id="rId58" Type="http://schemas.openxmlformats.org/officeDocument/2006/relationships/customXml" Target="../ink/ink29.xml"/><Relationship Id="rId79" Type="http://schemas.openxmlformats.org/officeDocument/2006/relationships/image" Target="../media/image120.png"/><Relationship Id="rId123" Type="http://schemas.openxmlformats.org/officeDocument/2006/relationships/image" Target="../media/image275.png"/><Relationship Id="rId144" Type="http://schemas.openxmlformats.org/officeDocument/2006/relationships/customXml" Target="../ink/ink65.xml"/><Relationship Id="rId330" Type="http://schemas.openxmlformats.org/officeDocument/2006/relationships/image" Target="../media/image533.png"/><Relationship Id="rId90" Type="http://schemas.openxmlformats.org/officeDocument/2006/relationships/customXml" Target="../ink/ink45.xml"/><Relationship Id="rId165" Type="http://schemas.openxmlformats.org/officeDocument/2006/relationships/image" Target="../media/image299.png"/><Relationship Id="rId186" Type="http://schemas.openxmlformats.org/officeDocument/2006/relationships/customXml" Target="../ink/ink86.xml"/><Relationship Id="rId211" Type="http://schemas.openxmlformats.org/officeDocument/2006/relationships/customXml" Target="../ink/ink99.xml"/><Relationship Id="rId232" Type="http://schemas.openxmlformats.org/officeDocument/2006/relationships/image" Target="../media/image472.png"/><Relationship Id="rId253" Type="http://schemas.openxmlformats.org/officeDocument/2006/relationships/image" Target="../media/image482.png"/><Relationship Id="rId274" Type="http://schemas.openxmlformats.org/officeDocument/2006/relationships/customXml" Target="../ink/ink132.xml"/><Relationship Id="rId295" Type="http://schemas.openxmlformats.org/officeDocument/2006/relationships/customXml" Target="../ink/ink143.xml"/><Relationship Id="rId309" Type="http://schemas.openxmlformats.org/officeDocument/2006/relationships/customXml" Target="../ink/ink150.xml"/><Relationship Id="rId27" Type="http://schemas.openxmlformats.org/officeDocument/2006/relationships/image" Target="../media/image200.png"/><Relationship Id="rId48" Type="http://schemas.openxmlformats.org/officeDocument/2006/relationships/customXml" Target="../ink/ink24.xml"/><Relationship Id="rId69" Type="http://schemas.openxmlformats.org/officeDocument/2006/relationships/image" Target="../media/image221.png"/><Relationship Id="rId113" Type="http://schemas.openxmlformats.org/officeDocument/2006/relationships/image" Target="../media/image249.png"/><Relationship Id="rId134" Type="http://schemas.openxmlformats.org/officeDocument/2006/relationships/customXml" Target="../ink/ink60.xml"/><Relationship Id="rId320" Type="http://schemas.openxmlformats.org/officeDocument/2006/relationships/image" Target="../media/image528.png"/><Relationship Id="rId80" Type="http://schemas.openxmlformats.org/officeDocument/2006/relationships/customXml" Target="../ink/ink40.xml"/><Relationship Id="rId155" Type="http://schemas.openxmlformats.org/officeDocument/2006/relationships/image" Target="../media/image294.png"/><Relationship Id="rId176" Type="http://schemas.openxmlformats.org/officeDocument/2006/relationships/customXml" Target="../ink/ink81.xml"/><Relationship Id="rId197" Type="http://schemas.openxmlformats.org/officeDocument/2006/relationships/customXml" Target="../ink/ink92.xml"/><Relationship Id="rId341" Type="http://schemas.openxmlformats.org/officeDocument/2006/relationships/customXml" Target="../ink/ink166.xml"/><Relationship Id="rId201" Type="http://schemas.openxmlformats.org/officeDocument/2006/relationships/customXml" Target="../ink/ink94.xml"/><Relationship Id="rId222" Type="http://schemas.openxmlformats.org/officeDocument/2006/relationships/image" Target="../media/image467.png"/><Relationship Id="rId243" Type="http://schemas.openxmlformats.org/officeDocument/2006/relationships/image" Target="../media/image477.png"/><Relationship Id="rId264" Type="http://schemas.openxmlformats.org/officeDocument/2006/relationships/image" Target="../media/image487.png"/><Relationship Id="rId285" Type="http://schemas.openxmlformats.org/officeDocument/2006/relationships/customXml" Target="../ink/ink138.xml"/><Relationship Id="rId17" Type="http://schemas.openxmlformats.org/officeDocument/2006/relationships/image" Target="../media/image191.png"/><Relationship Id="rId38" Type="http://schemas.openxmlformats.org/officeDocument/2006/relationships/customXml" Target="../ink/ink19.xml"/><Relationship Id="rId59" Type="http://schemas.openxmlformats.org/officeDocument/2006/relationships/image" Target="../media/image216.png"/><Relationship Id="rId124" Type="http://schemas.openxmlformats.org/officeDocument/2006/relationships/customXml" Target="../ink/ink55.xml"/><Relationship Id="rId310" Type="http://schemas.openxmlformats.org/officeDocument/2006/relationships/image" Target="../media/image523.png"/><Relationship Id="rId70" Type="http://schemas.openxmlformats.org/officeDocument/2006/relationships/customXml" Target="../ink/ink35.xml"/><Relationship Id="rId145" Type="http://schemas.openxmlformats.org/officeDocument/2006/relationships/image" Target="../media/image287.png"/><Relationship Id="rId166" Type="http://schemas.openxmlformats.org/officeDocument/2006/relationships/customXml" Target="../ink/ink76.xml"/><Relationship Id="rId187" Type="http://schemas.openxmlformats.org/officeDocument/2006/relationships/image" Target="../media/image450.png"/><Relationship Id="rId331" Type="http://schemas.openxmlformats.org/officeDocument/2006/relationships/customXml" Target="../ink/ink161.xml"/><Relationship Id="rId1" Type="http://schemas.openxmlformats.org/officeDocument/2006/relationships/slideLayout" Target="../slideLayouts/slideLayout2.xml"/><Relationship Id="rId212" Type="http://schemas.openxmlformats.org/officeDocument/2006/relationships/image" Target="../media/image462.png"/><Relationship Id="rId233" Type="http://schemas.openxmlformats.org/officeDocument/2006/relationships/customXml" Target="../ink/ink110.xml"/><Relationship Id="rId254" Type="http://schemas.openxmlformats.org/officeDocument/2006/relationships/customXml" Target="../ink/ink121.xml"/><Relationship Id="rId28" Type="http://schemas.openxmlformats.org/officeDocument/2006/relationships/customXml" Target="../ink/ink14.xml"/><Relationship Id="rId49" Type="http://schemas.openxmlformats.org/officeDocument/2006/relationships/image" Target="../media/image211.png"/><Relationship Id="rId114" Type="http://schemas.openxmlformats.org/officeDocument/2006/relationships/customXml" Target="../ink/ink50.xml"/><Relationship Id="rId275" Type="http://schemas.openxmlformats.org/officeDocument/2006/relationships/customXml" Target="../ink/ink133.xml"/><Relationship Id="rId296" Type="http://schemas.openxmlformats.org/officeDocument/2006/relationships/image" Target="../media/image516.png"/><Relationship Id="rId300" Type="http://schemas.openxmlformats.org/officeDocument/2006/relationships/image" Target="../media/image518.png"/><Relationship Id="rId60" Type="http://schemas.openxmlformats.org/officeDocument/2006/relationships/customXml" Target="../ink/ink30.xml"/><Relationship Id="rId81" Type="http://schemas.openxmlformats.org/officeDocument/2006/relationships/image" Target="../media/image130.png"/><Relationship Id="rId135" Type="http://schemas.openxmlformats.org/officeDocument/2006/relationships/image" Target="../media/image281.png"/><Relationship Id="rId156" Type="http://schemas.openxmlformats.org/officeDocument/2006/relationships/customXml" Target="../ink/ink71.xml"/><Relationship Id="rId177" Type="http://schemas.openxmlformats.org/officeDocument/2006/relationships/image" Target="../media/image444.png"/><Relationship Id="rId198" Type="http://schemas.openxmlformats.org/officeDocument/2006/relationships/image" Target="../media/image455.png"/><Relationship Id="rId321" Type="http://schemas.openxmlformats.org/officeDocument/2006/relationships/customXml" Target="../ink/ink156.xml"/><Relationship Id="rId342" Type="http://schemas.openxmlformats.org/officeDocument/2006/relationships/image" Target="../media/image539.png"/><Relationship Id="rId202" Type="http://schemas.openxmlformats.org/officeDocument/2006/relationships/image" Target="../media/image457.png"/><Relationship Id="rId223" Type="http://schemas.openxmlformats.org/officeDocument/2006/relationships/customXml" Target="../ink/ink105.xml"/><Relationship Id="rId244" Type="http://schemas.openxmlformats.org/officeDocument/2006/relationships/customXml" Target="../ink/ink116.xml"/><Relationship Id="rId18" Type="http://schemas.openxmlformats.org/officeDocument/2006/relationships/customXml" Target="../ink/ink9.xml"/><Relationship Id="rId39" Type="http://schemas.openxmlformats.org/officeDocument/2006/relationships/image" Target="../media/image206.png"/><Relationship Id="rId265" Type="http://schemas.openxmlformats.org/officeDocument/2006/relationships/customXml" Target="../ink/ink127.xml"/><Relationship Id="rId286" Type="http://schemas.openxmlformats.org/officeDocument/2006/relationships/image" Target="../media/image511.png"/><Relationship Id="rId50" Type="http://schemas.openxmlformats.org/officeDocument/2006/relationships/customXml" Target="../ink/ink25.xml"/><Relationship Id="rId125" Type="http://schemas.openxmlformats.org/officeDocument/2006/relationships/image" Target="../media/image276.png"/><Relationship Id="rId146" Type="http://schemas.openxmlformats.org/officeDocument/2006/relationships/customXml" Target="../ink/ink66.xml"/><Relationship Id="rId167" Type="http://schemas.openxmlformats.org/officeDocument/2006/relationships/image" Target="../media/image300.png"/><Relationship Id="rId188" Type="http://schemas.openxmlformats.org/officeDocument/2006/relationships/customXml" Target="../ink/ink87.xml"/><Relationship Id="rId311" Type="http://schemas.openxmlformats.org/officeDocument/2006/relationships/customXml" Target="../ink/ink151.xml"/><Relationship Id="rId332" Type="http://schemas.openxmlformats.org/officeDocument/2006/relationships/image" Target="../media/image534.png"/><Relationship Id="rId71" Type="http://schemas.openxmlformats.org/officeDocument/2006/relationships/image" Target="../media/image442.png"/><Relationship Id="rId213" Type="http://schemas.openxmlformats.org/officeDocument/2006/relationships/customXml" Target="../ink/ink100.xml"/><Relationship Id="rId234" Type="http://schemas.openxmlformats.org/officeDocument/2006/relationships/image" Target="../media/image473.png"/><Relationship Id="rId2" Type="http://schemas.openxmlformats.org/officeDocument/2006/relationships/customXml" Target="../ink/ink1.xml"/><Relationship Id="rId29" Type="http://schemas.openxmlformats.org/officeDocument/2006/relationships/image" Target="../media/image201.png"/><Relationship Id="rId255" Type="http://schemas.openxmlformats.org/officeDocument/2006/relationships/image" Target="../media/image483.png"/><Relationship Id="rId276" Type="http://schemas.openxmlformats.org/officeDocument/2006/relationships/image" Target="../media/image506.png"/><Relationship Id="rId297" Type="http://schemas.openxmlformats.org/officeDocument/2006/relationships/customXml" Target="../ink/ink144.xml"/><Relationship Id="rId40" Type="http://schemas.openxmlformats.org/officeDocument/2006/relationships/customXml" Target="../ink/ink20.xml"/><Relationship Id="rId115" Type="http://schemas.openxmlformats.org/officeDocument/2006/relationships/image" Target="../media/image250.png"/><Relationship Id="rId136" Type="http://schemas.openxmlformats.org/officeDocument/2006/relationships/customXml" Target="../ink/ink61.xml"/><Relationship Id="rId157" Type="http://schemas.openxmlformats.org/officeDocument/2006/relationships/image" Target="../media/image295.png"/><Relationship Id="rId178" Type="http://schemas.openxmlformats.org/officeDocument/2006/relationships/customXml" Target="../ink/ink82.xml"/><Relationship Id="rId301" Type="http://schemas.openxmlformats.org/officeDocument/2006/relationships/customXml" Target="../ink/ink146.xml"/><Relationship Id="rId322" Type="http://schemas.openxmlformats.org/officeDocument/2006/relationships/image" Target="../media/image529.png"/><Relationship Id="rId61" Type="http://schemas.openxmlformats.org/officeDocument/2006/relationships/image" Target="../media/image217.png"/><Relationship Id="rId82" Type="http://schemas.openxmlformats.org/officeDocument/2006/relationships/customXml" Target="../ink/ink41.xml"/><Relationship Id="rId199" Type="http://schemas.openxmlformats.org/officeDocument/2006/relationships/customXml" Target="../ink/ink93.xml"/><Relationship Id="rId203" Type="http://schemas.openxmlformats.org/officeDocument/2006/relationships/customXml" Target="../ink/ink95.xml"/><Relationship Id="rId19" Type="http://schemas.openxmlformats.org/officeDocument/2006/relationships/image" Target="../media/image192.png"/><Relationship Id="rId224" Type="http://schemas.openxmlformats.org/officeDocument/2006/relationships/image" Target="../media/image468.png"/><Relationship Id="rId245" Type="http://schemas.openxmlformats.org/officeDocument/2006/relationships/image" Target="../media/image478.png"/><Relationship Id="rId266" Type="http://schemas.openxmlformats.org/officeDocument/2006/relationships/image" Target="../media/image488.png"/><Relationship Id="rId287" Type="http://schemas.openxmlformats.org/officeDocument/2006/relationships/customXml" Target="../ink/ink139.xml"/><Relationship Id="rId30" Type="http://schemas.openxmlformats.org/officeDocument/2006/relationships/customXml" Target="../ink/ink15.xml"/><Relationship Id="rId105" Type="http://schemas.openxmlformats.org/officeDocument/2006/relationships/image" Target="../media/image239.png"/><Relationship Id="rId126" Type="http://schemas.openxmlformats.org/officeDocument/2006/relationships/customXml" Target="../ink/ink56.xml"/><Relationship Id="rId147" Type="http://schemas.openxmlformats.org/officeDocument/2006/relationships/image" Target="../media/image288.png"/><Relationship Id="rId168" Type="http://schemas.openxmlformats.org/officeDocument/2006/relationships/customXml" Target="../ink/ink77.xml"/><Relationship Id="rId312" Type="http://schemas.openxmlformats.org/officeDocument/2006/relationships/image" Target="../media/image524.png"/><Relationship Id="rId333" Type="http://schemas.openxmlformats.org/officeDocument/2006/relationships/customXml" Target="../ink/ink162.xml"/><Relationship Id="rId51" Type="http://schemas.openxmlformats.org/officeDocument/2006/relationships/image" Target="../media/image212.png"/><Relationship Id="rId72" Type="http://schemas.openxmlformats.org/officeDocument/2006/relationships/customXml" Target="../ink/ink36.xml"/><Relationship Id="rId189" Type="http://schemas.openxmlformats.org/officeDocument/2006/relationships/image" Target="../media/image451.png"/><Relationship Id="rId3" Type="http://schemas.openxmlformats.org/officeDocument/2006/relationships/image" Target="../media/image184.png"/><Relationship Id="rId214" Type="http://schemas.openxmlformats.org/officeDocument/2006/relationships/image" Target="../media/image463.png"/><Relationship Id="rId235" Type="http://schemas.openxmlformats.org/officeDocument/2006/relationships/customXml" Target="../ink/ink111.xml"/><Relationship Id="rId256" Type="http://schemas.openxmlformats.org/officeDocument/2006/relationships/customXml" Target="../ink/ink122.xml"/><Relationship Id="rId277" Type="http://schemas.openxmlformats.org/officeDocument/2006/relationships/customXml" Target="../ink/ink134.xml"/><Relationship Id="rId298" Type="http://schemas.openxmlformats.org/officeDocument/2006/relationships/image" Target="../media/image517.png"/><Relationship Id="rId116" Type="http://schemas.openxmlformats.org/officeDocument/2006/relationships/customXml" Target="../ink/ink51.xml"/><Relationship Id="rId137" Type="http://schemas.openxmlformats.org/officeDocument/2006/relationships/image" Target="../media/image282.png"/><Relationship Id="rId158" Type="http://schemas.openxmlformats.org/officeDocument/2006/relationships/customXml" Target="../ink/ink72.xml"/><Relationship Id="rId302" Type="http://schemas.openxmlformats.org/officeDocument/2006/relationships/image" Target="../media/image519.png"/><Relationship Id="rId323" Type="http://schemas.openxmlformats.org/officeDocument/2006/relationships/customXml" Target="../ink/ink157.xml"/><Relationship Id="rId20" Type="http://schemas.openxmlformats.org/officeDocument/2006/relationships/customXml" Target="../ink/ink10.xml"/><Relationship Id="rId41" Type="http://schemas.openxmlformats.org/officeDocument/2006/relationships/image" Target="../media/image207.png"/><Relationship Id="rId62" Type="http://schemas.openxmlformats.org/officeDocument/2006/relationships/customXml" Target="../ink/ink31.xml"/><Relationship Id="rId83" Type="http://schemas.openxmlformats.org/officeDocument/2006/relationships/image" Target="../media/image140.png"/><Relationship Id="rId179" Type="http://schemas.openxmlformats.org/officeDocument/2006/relationships/image" Target="../media/image445.png"/><Relationship Id="rId190" Type="http://schemas.openxmlformats.org/officeDocument/2006/relationships/customXml" Target="../ink/ink88.xml"/><Relationship Id="rId204" Type="http://schemas.openxmlformats.org/officeDocument/2006/relationships/image" Target="../media/image458.png"/><Relationship Id="rId225" Type="http://schemas.openxmlformats.org/officeDocument/2006/relationships/customXml" Target="../ink/ink106.xml"/><Relationship Id="rId246" Type="http://schemas.openxmlformats.org/officeDocument/2006/relationships/customXml" Target="../ink/ink117.xml"/><Relationship Id="rId267" Type="http://schemas.openxmlformats.org/officeDocument/2006/relationships/customXml" Target="../ink/ink128.xml"/><Relationship Id="rId288" Type="http://schemas.openxmlformats.org/officeDocument/2006/relationships/image" Target="../media/image512.png"/><Relationship Id="rId106" Type="http://schemas.openxmlformats.org/officeDocument/2006/relationships/customXml" Target="../ink/ink46.xml"/><Relationship Id="rId127" Type="http://schemas.openxmlformats.org/officeDocument/2006/relationships/image" Target="../media/image277.png"/><Relationship Id="rId313" Type="http://schemas.openxmlformats.org/officeDocument/2006/relationships/customXml" Target="../ink/ink152.xml"/><Relationship Id="rId10" Type="http://schemas.openxmlformats.org/officeDocument/2006/relationships/customXml" Target="../ink/ink5.xml"/><Relationship Id="rId31" Type="http://schemas.openxmlformats.org/officeDocument/2006/relationships/image" Target="../media/image202.png"/><Relationship Id="rId52" Type="http://schemas.openxmlformats.org/officeDocument/2006/relationships/customXml" Target="../ink/ink26.xml"/><Relationship Id="rId73" Type="http://schemas.openxmlformats.org/officeDocument/2006/relationships/image" Target="../media/image223.png"/><Relationship Id="rId148" Type="http://schemas.openxmlformats.org/officeDocument/2006/relationships/customXml" Target="../ink/ink67.xml"/><Relationship Id="rId169" Type="http://schemas.openxmlformats.org/officeDocument/2006/relationships/image" Target="../media/image301.png"/><Relationship Id="rId334" Type="http://schemas.openxmlformats.org/officeDocument/2006/relationships/image" Target="../media/image535.png"/><Relationship Id="rId4" Type="http://schemas.openxmlformats.org/officeDocument/2006/relationships/customXml" Target="../ink/ink2.xml"/><Relationship Id="rId180" Type="http://schemas.openxmlformats.org/officeDocument/2006/relationships/customXml" Target="../ink/ink83.xml"/><Relationship Id="rId215" Type="http://schemas.openxmlformats.org/officeDocument/2006/relationships/customXml" Target="../ink/ink101.xml"/><Relationship Id="rId236" Type="http://schemas.openxmlformats.org/officeDocument/2006/relationships/image" Target="../media/image474.png"/><Relationship Id="rId257" Type="http://schemas.openxmlformats.org/officeDocument/2006/relationships/customXml" Target="../ink/ink123.xml"/><Relationship Id="rId278" Type="http://schemas.openxmlformats.org/officeDocument/2006/relationships/image" Target="../media/image507.png"/><Relationship Id="rId303" Type="http://schemas.openxmlformats.org/officeDocument/2006/relationships/customXml" Target="../ink/ink147.xml"/><Relationship Id="rId42" Type="http://schemas.openxmlformats.org/officeDocument/2006/relationships/customXml" Target="../ink/ink21.xml"/><Relationship Id="rId84" Type="http://schemas.openxmlformats.org/officeDocument/2006/relationships/customXml" Target="../ink/ink42.xml"/><Relationship Id="rId138" Type="http://schemas.openxmlformats.org/officeDocument/2006/relationships/customXml" Target="../ink/ink62.xml"/><Relationship Id="rId191" Type="http://schemas.openxmlformats.org/officeDocument/2006/relationships/image" Target="../media/image452.png"/><Relationship Id="rId205" Type="http://schemas.openxmlformats.org/officeDocument/2006/relationships/customXml" Target="../ink/ink96.xml"/><Relationship Id="rId247" Type="http://schemas.openxmlformats.org/officeDocument/2006/relationships/image" Target="../media/image479.png"/><Relationship Id="rId107" Type="http://schemas.openxmlformats.org/officeDocument/2006/relationships/image" Target="../media/image246.png"/><Relationship Id="rId289" Type="http://schemas.openxmlformats.org/officeDocument/2006/relationships/customXml" Target="../ink/ink140.xml"/><Relationship Id="rId11" Type="http://schemas.openxmlformats.org/officeDocument/2006/relationships/image" Target="../media/image188.png"/><Relationship Id="rId53" Type="http://schemas.openxmlformats.org/officeDocument/2006/relationships/image" Target="../media/image213.png"/><Relationship Id="rId149" Type="http://schemas.openxmlformats.org/officeDocument/2006/relationships/image" Target="../media/image289.png"/><Relationship Id="rId314" Type="http://schemas.openxmlformats.org/officeDocument/2006/relationships/image" Target="../media/image525.png"/><Relationship Id="rId160" Type="http://schemas.openxmlformats.org/officeDocument/2006/relationships/customXml" Target="../ink/ink73.xml"/><Relationship Id="rId216" Type="http://schemas.openxmlformats.org/officeDocument/2006/relationships/image" Target="../media/image464.png"/><Relationship Id="rId258" Type="http://schemas.openxmlformats.org/officeDocument/2006/relationships/image" Target="../media/image484.png"/><Relationship Id="rId22" Type="http://schemas.openxmlformats.org/officeDocument/2006/relationships/customXml" Target="../ink/ink11.xml"/><Relationship Id="rId64" Type="http://schemas.openxmlformats.org/officeDocument/2006/relationships/customXml" Target="../ink/ink32.xml"/><Relationship Id="rId118" Type="http://schemas.openxmlformats.org/officeDocument/2006/relationships/customXml" Target="../ink/ink52.xml"/><Relationship Id="rId325" Type="http://schemas.openxmlformats.org/officeDocument/2006/relationships/customXml" Target="../ink/ink158.xml"/><Relationship Id="rId171" Type="http://schemas.openxmlformats.org/officeDocument/2006/relationships/image" Target="../media/image302.png"/><Relationship Id="rId227" Type="http://schemas.openxmlformats.org/officeDocument/2006/relationships/customXml" Target="../ink/ink107.xml"/><Relationship Id="rId269" Type="http://schemas.openxmlformats.org/officeDocument/2006/relationships/customXml" Target="../ink/ink129.xml"/><Relationship Id="rId33" Type="http://schemas.openxmlformats.org/officeDocument/2006/relationships/image" Target="../media/image203.png"/><Relationship Id="rId129" Type="http://schemas.openxmlformats.org/officeDocument/2006/relationships/image" Target="../media/image278.png"/><Relationship Id="rId280" Type="http://schemas.openxmlformats.org/officeDocument/2006/relationships/image" Target="../media/image508.png"/><Relationship Id="rId336" Type="http://schemas.openxmlformats.org/officeDocument/2006/relationships/image" Target="../media/image536.png"/><Relationship Id="rId75" Type="http://schemas.openxmlformats.org/officeDocument/2006/relationships/image" Target="../media/image443.png"/><Relationship Id="rId140" Type="http://schemas.openxmlformats.org/officeDocument/2006/relationships/customXml" Target="../ink/ink63.xml"/><Relationship Id="rId182" Type="http://schemas.openxmlformats.org/officeDocument/2006/relationships/customXml" Target="../ink/ink84.xml"/><Relationship Id="rId6" Type="http://schemas.openxmlformats.org/officeDocument/2006/relationships/customXml" Target="../ink/ink3.xml"/><Relationship Id="rId238" Type="http://schemas.openxmlformats.org/officeDocument/2006/relationships/image" Target="../media/image475.png"/><Relationship Id="rId291" Type="http://schemas.openxmlformats.org/officeDocument/2006/relationships/customXml" Target="../ink/ink141.xml"/><Relationship Id="rId305" Type="http://schemas.openxmlformats.org/officeDocument/2006/relationships/customXml" Target="../ink/ink148.xml"/><Relationship Id="rId44" Type="http://schemas.openxmlformats.org/officeDocument/2006/relationships/customXml" Target="../ink/ink22.xml"/><Relationship Id="rId86" Type="http://schemas.openxmlformats.org/officeDocument/2006/relationships/customXml" Target="../ink/ink43.xml"/><Relationship Id="rId151" Type="http://schemas.openxmlformats.org/officeDocument/2006/relationships/image" Target="../media/image292.png"/><Relationship Id="rId193" Type="http://schemas.openxmlformats.org/officeDocument/2006/relationships/image" Target="../media/image453.png"/><Relationship Id="rId207" Type="http://schemas.openxmlformats.org/officeDocument/2006/relationships/customXml" Target="../ink/ink97.xml"/><Relationship Id="rId249" Type="http://schemas.openxmlformats.org/officeDocument/2006/relationships/image" Target="../media/image480.png"/><Relationship Id="rId13" Type="http://schemas.openxmlformats.org/officeDocument/2006/relationships/image" Target="../media/image189.png"/><Relationship Id="rId109" Type="http://schemas.openxmlformats.org/officeDocument/2006/relationships/image" Target="../media/image247.png"/><Relationship Id="rId260" Type="http://schemas.openxmlformats.org/officeDocument/2006/relationships/image" Target="../media/image485.png"/><Relationship Id="rId316" Type="http://schemas.openxmlformats.org/officeDocument/2006/relationships/image" Target="../media/image526.png"/><Relationship Id="rId55" Type="http://schemas.openxmlformats.org/officeDocument/2006/relationships/image" Target="../media/image214.png"/><Relationship Id="rId120" Type="http://schemas.openxmlformats.org/officeDocument/2006/relationships/customXml" Target="../ink/ink53.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microsoft.com/office/2018/10/relationships/comments" Target="../comments/modernComment_14C_F771415F.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youtu.be/-P28LKWTzrI"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microsoft.com/office/2018/10/relationships/comments" Target="../comments/modernComment_16A_D06E729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microsoft.com/office/2018/10/relationships/comments" Target="../comments/modernComment_166_C6F8FB1C.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youtu.be/-P28LKWTzrI"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microsoft.com/office/2018/10/relationships/comments" Target="../comments/modernComment_15A_61153DFD.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microsoft.com/office/2018/10/relationships/comments" Target="../comments/modernComment_169_DF13FB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papers.nips.cc/paper_files/paper/2012/file/c399862d3b9d6b76c8436e924a68c45b-Paper.pdf"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2" Type="http://schemas.microsoft.com/office/2018/10/relationships/comments" Target="../comments/modernComment_156_2102E99B.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microsoft.com/office/2018/10/relationships/comments" Target="../comments/modernComment_154_3B5FF36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microsoft.com/office/2018/10/relationships/comments" Target="../comments/modernComment_164_4C4E30B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youtu.be/-P28LKWTzrI" TargetMode="External"/><Relationship Id="rId2" Type="http://schemas.microsoft.com/office/2018/10/relationships/comments" Target="../comments/modernComment_145_C45837DB.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microsoft.com/office/2018/10/relationships/comments" Target="../comments/modernComment_157_ABDE239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youtu.be/-P28LKWTzrI" TargetMode="External"/><Relationship Id="rId2" Type="http://schemas.microsoft.com/office/2018/10/relationships/comments" Target="../comments/modernComment_14B_5D5DEAE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youtu.be/-P28LKWTzrI"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techpowerup.com/gpu-specs/nvidia-ad103.g1012" TargetMode="External"/><Relationship Id="rId2" Type="http://schemas.openxmlformats.org/officeDocument/2006/relationships/hyperlink" Target="https://youtu.be/-P28LKWTzrI"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microsoft.com/office/2018/10/relationships/comments" Target="../comments/modernComment_172_9BB48AC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microsoft.com/office/2018/10/relationships/comments" Target="../comments/modernComment_163_18068E2D.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6.png"/><Relationship Id="rId2" Type="http://schemas.microsoft.com/office/2018/10/relationships/comments" Target="../comments/modernComment_188_6084D7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microsoft.com/office/2018/10/relationships/comments" Target="../comments/modernComment_176_40BF2D2E.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0.png"/><Relationship Id="rId2" Type="http://schemas.microsoft.com/office/2018/10/relationships/comments" Target="../comments/modernComment_186_BA4C5B5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microsoft.com/office/2018/10/relationships/comments" Target="../comments/modernComment_162_5E6443FF.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1.png"/><Relationship Id="rId2" Type="http://schemas.microsoft.com/office/2018/10/relationships/comments" Target="../comments/modernComment_185_E6B54C0D.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microsoft.com/office/2018/10/relationships/comments" Target="../comments/modernComment_151_D10BD4B6.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microsoft.com/office/2018/10/relationships/comments" Target="../comments/modernComment_17A_3649169D.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2" name="Rectangle 104">
            <a:extLst>
              <a:ext uri="{FF2B5EF4-FFF2-40B4-BE49-F238E27FC236}">
                <a16:creationId xmlns:a16="http://schemas.microsoft.com/office/drawing/2014/main" id="{1FF9CEF5-A50D-4B8B-9852-D76F703786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3" descr="An abstract genetic concept">
            <a:extLst>
              <a:ext uri="{FF2B5EF4-FFF2-40B4-BE49-F238E27FC236}">
                <a16:creationId xmlns:a16="http://schemas.microsoft.com/office/drawing/2014/main" id="{2FDFC63F-9B25-00C7-8C66-D0CF6E0CE204}"/>
              </a:ext>
            </a:extLst>
          </p:cNvPr>
          <p:cNvPicPr>
            <a:picLocks noChangeAspect="1"/>
          </p:cNvPicPr>
          <p:nvPr/>
        </p:nvPicPr>
        <p:blipFill rotWithShape="1">
          <a:blip r:embed="rId2">
            <a:duotone>
              <a:schemeClr val="bg2">
                <a:shade val="45000"/>
                <a:satMod val="135000"/>
              </a:schemeClr>
              <a:prstClr val="white"/>
            </a:duotone>
            <a:alphaModFix amt="40000"/>
          </a:blip>
          <a:srcRect t="26140" b="17610"/>
          <a:stretch/>
        </p:blipFill>
        <p:spPr>
          <a:xfrm>
            <a:off x="20" y="10"/>
            <a:ext cx="12191980" cy="6857990"/>
          </a:xfrm>
          <a:prstGeom prst="rect">
            <a:avLst/>
          </a:prstGeom>
          <a:noFill/>
        </p:spPr>
      </p:pic>
      <p:sp>
        <p:nvSpPr>
          <p:cNvPr id="2" name="Title 1"/>
          <p:cNvSpPr>
            <a:spLocks noGrp="1"/>
          </p:cNvSpPr>
          <p:nvPr>
            <p:ph type="ctrTitle"/>
          </p:nvPr>
        </p:nvSpPr>
        <p:spPr>
          <a:xfrm>
            <a:off x="2589213" y="2514600"/>
            <a:ext cx="8915399" cy="2262781"/>
          </a:xfrm>
        </p:spPr>
        <p:txBody>
          <a:bodyPr>
            <a:normAutofit/>
          </a:bodyPr>
          <a:lstStyle/>
          <a:p>
            <a:r>
              <a:rPr lang="en-US"/>
              <a:t>Deep Learning</a:t>
            </a:r>
          </a:p>
        </p:txBody>
      </p:sp>
      <p:sp>
        <p:nvSpPr>
          <p:cNvPr id="100" name="Subtitle 2">
            <a:extLst>
              <a:ext uri="{FF2B5EF4-FFF2-40B4-BE49-F238E27FC236}">
                <a16:creationId xmlns:a16="http://schemas.microsoft.com/office/drawing/2014/main" id="{FF89BF47-33BB-8510-A325-F7BD5D069588}"/>
              </a:ext>
            </a:extLst>
          </p:cNvPr>
          <p:cNvSpPr>
            <a:spLocks noGrp="1"/>
          </p:cNvSpPr>
          <p:nvPr>
            <p:ph type="subTitle" idx="1"/>
          </p:nvPr>
        </p:nvSpPr>
        <p:spPr>
          <a:xfrm>
            <a:off x="2589213" y="4777379"/>
            <a:ext cx="8915399" cy="1126283"/>
          </a:xfrm>
        </p:spPr>
        <p:txBody>
          <a:bodyPr>
            <a:normAutofit/>
          </a:bodyPr>
          <a:lstStyle/>
          <a:p>
            <a:r>
              <a:rPr lang="en-US">
                <a:effectLst>
                  <a:outerShdw blurRad="38100" dist="38100" dir="2700000" algn="tl">
                    <a:srgbClr val="000000">
                      <a:alpha val="43137"/>
                    </a:srgbClr>
                  </a:outerShdw>
                </a:effectLst>
              </a:rPr>
              <a:t>Qishi Machine Learning Study Group</a:t>
            </a:r>
          </a:p>
        </p:txBody>
      </p:sp>
      <p:grpSp>
        <p:nvGrpSpPr>
          <p:cNvPr id="103" name="Group 106">
            <a:extLst>
              <a:ext uri="{FF2B5EF4-FFF2-40B4-BE49-F238E27FC236}">
                <a16:creationId xmlns:a16="http://schemas.microsoft.com/office/drawing/2014/main" id="{065753F1-EEE2-45ED-88A1-ECB4A495D0A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108" name="Freeform 27">
              <a:extLst>
                <a:ext uri="{FF2B5EF4-FFF2-40B4-BE49-F238E27FC236}">
                  <a16:creationId xmlns:a16="http://schemas.microsoft.com/office/drawing/2014/main" id="{3E3E7343-7B0A-4265-B9DA-56CE35551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04" name="Freeform 28">
              <a:extLst>
                <a:ext uri="{FF2B5EF4-FFF2-40B4-BE49-F238E27FC236}">
                  <a16:creationId xmlns:a16="http://schemas.microsoft.com/office/drawing/2014/main" id="{608D2FF5-E7CA-448D-8B61-42FAA7A0C8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10" name="Freeform 29">
              <a:extLst>
                <a:ext uri="{FF2B5EF4-FFF2-40B4-BE49-F238E27FC236}">
                  <a16:creationId xmlns:a16="http://schemas.microsoft.com/office/drawing/2014/main" id="{DC186DC7-6F76-40B7-8268-20660160E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06" name="Freeform 30">
              <a:extLst>
                <a:ext uri="{FF2B5EF4-FFF2-40B4-BE49-F238E27FC236}">
                  <a16:creationId xmlns:a16="http://schemas.microsoft.com/office/drawing/2014/main" id="{4C8DDEC4-2C9A-4271-BBB3-577233F2E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22" name="Freeform 31">
              <a:extLst>
                <a:ext uri="{FF2B5EF4-FFF2-40B4-BE49-F238E27FC236}">
                  <a16:creationId xmlns:a16="http://schemas.microsoft.com/office/drawing/2014/main" id="{D8DB0C2B-A79C-421F-88AB-DC7B12527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24" name="Freeform 32">
              <a:extLst>
                <a:ext uri="{FF2B5EF4-FFF2-40B4-BE49-F238E27FC236}">
                  <a16:creationId xmlns:a16="http://schemas.microsoft.com/office/drawing/2014/main" id="{B3BC96E3-7FEF-4BFD-8E2C-028CB3772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14" name="Freeform 33">
              <a:extLst>
                <a:ext uri="{FF2B5EF4-FFF2-40B4-BE49-F238E27FC236}">
                  <a16:creationId xmlns:a16="http://schemas.microsoft.com/office/drawing/2014/main" id="{E7ED35DB-BAAE-4771-A0A0-65647ACC5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15" name="Freeform 34">
              <a:extLst>
                <a:ext uri="{FF2B5EF4-FFF2-40B4-BE49-F238E27FC236}">
                  <a16:creationId xmlns:a16="http://schemas.microsoft.com/office/drawing/2014/main" id="{4407B080-4ED5-43EB-8CCE-B43B336EF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16" name="Freeform 35">
              <a:extLst>
                <a:ext uri="{FF2B5EF4-FFF2-40B4-BE49-F238E27FC236}">
                  <a16:creationId xmlns:a16="http://schemas.microsoft.com/office/drawing/2014/main" id="{8C10C675-F599-45D3-8177-D7F7DEC16C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17" name="Freeform 36">
              <a:extLst>
                <a:ext uri="{FF2B5EF4-FFF2-40B4-BE49-F238E27FC236}">
                  <a16:creationId xmlns:a16="http://schemas.microsoft.com/office/drawing/2014/main" id="{E2566A74-B9B1-469F-A373-3B3C60175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25" name="Freeform 37">
              <a:extLst>
                <a:ext uri="{FF2B5EF4-FFF2-40B4-BE49-F238E27FC236}">
                  <a16:creationId xmlns:a16="http://schemas.microsoft.com/office/drawing/2014/main" id="{D108E5CB-8D77-4568-B6FF-2C30321345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19" name="Freeform 38">
              <a:extLst>
                <a:ext uri="{FF2B5EF4-FFF2-40B4-BE49-F238E27FC236}">
                  <a16:creationId xmlns:a16="http://schemas.microsoft.com/office/drawing/2014/main" id="{7D8349D8-2AE2-4C78-84ED-22125F147B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21" name="Rectangle 120">
            <a:extLst>
              <a:ext uri="{FF2B5EF4-FFF2-40B4-BE49-F238E27FC236}">
                <a16:creationId xmlns:a16="http://schemas.microsoft.com/office/drawing/2014/main" id="{30684D86-C9D1-40C3-A9B6-EC935C7312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23" name="Freeform 33">
            <a:extLst>
              <a:ext uri="{FF2B5EF4-FFF2-40B4-BE49-F238E27FC236}">
                <a16:creationId xmlns:a16="http://schemas.microsoft.com/office/drawing/2014/main" id="{1EDF7896-F56A-49DA-90F3-F5CE8B98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93" name="Slide Number Placeholder 3">
            <a:extLst>
              <a:ext uri="{FF2B5EF4-FFF2-40B4-BE49-F238E27FC236}">
                <a16:creationId xmlns:a16="http://schemas.microsoft.com/office/drawing/2014/main" id="{EE0CB3F7-D607-DD27-6318-D95A7FBB1439}"/>
              </a:ext>
            </a:extLst>
          </p:cNvPr>
          <p:cNvSpPr>
            <a:spLocks noGrp="1"/>
          </p:cNvSpPr>
          <p:nvPr>
            <p:ph type="sldNum" sz="quarter" idx="12"/>
          </p:nvPr>
        </p:nvSpPr>
        <p:spPr>
          <a:xfrm>
            <a:off x="531812" y="4529540"/>
            <a:ext cx="779767" cy="365125"/>
          </a:xfrm>
        </p:spPr>
        <p:txBody>
          <a:bodyPr>
            <a:normAutofit fontScale="92500" lnSpcReduction="10000"/>
          </a:bodyPr>
          <a:lstStyle/>
          <a:p>
            <a:pPr>
              <a:spcAft>
                <a:spcPts val="600"/>
              </a:spcAft>
            </a:pPr>
            <a:endParaRPr lang="en-US">
              <a:effectLst>
                <a:outerShdw blurRad="38100" dist="38100" dir="2700000" algn="tl">
                  <a:srgbClr val="000000">
                    <a:alpha val="43137"/>
                  </a:srgbClr>
                </a:outerShdw>
              </a:effectLst>
            </a:endParaRPr>
          </a:p>
        </p:txBody>
      </p:sp>
      <p:sp>
        <p:nvSpPr>
          <p:cNvPr id="92" name="Footer Placeholder 2">
            <a:extLst>
              <a:ext uri="{FF2B5EF4-FFF2-40B4-BE49-F238E27FC236}">
                <a16:creationId xmlns:a16="http://schemas.microsoft.com/office/drawing/2014/main" id="{9C23378E-16EF-7D77-ECA0-65A9A9CBCAEA}"/>
              </a:ext>
            </a:extLst>
          </p:cNvPr>
          <p:cNvSpPr>
            <a:spLocks noGrp="1"/>
          </p:cNvSpPr>
          <p:nvPr>
            <p:ph type="ftr" sz="quarter" idx="11"/>
          </p:nvPr>
        </p:nvSpPr>
        <p:spPr>
          <a:xfrm>
            <a:off x="2589212" y="6135808"/>
            <a:ext cx="7619999" cy="365125"/>
          </a:xfrm>
        </p:spPr>
        <p:txBody>
          <a:bodyPr>
            <a:normAutofit/>
          </a:bodyPr>
          <a:lstStyle/>
          <a:p>
            <a:pPr>
              <a:spcAft>
                <a:spcPts val="600"/>
              </a:spcAft>
            </a:pPr>
            <a:r>
              <a:rPr lang="en-US">
                <a:effectLst>
                  <a:outerShdw blurRad="38100" dist="38100" dir="2700000" algn="tl">
                    <a:srgbClr val="000000">
                      <a:alpha val="43137"/>
                    </a:srgbClr>
                  </a:outerShdw>
                </a:effectLst>
              </a:rPr>
              <a:t>Sample Footer Text</a:t>
            </a:r>
          </a:p>
        </p:txBody>
      </p:sp>
      <p:sp>
        <p:nvSpPr>
          <p:cNvPr id="91" name="Date Placeholder 1">
            <a:extLst>
              <a:ext uri="{FF2B5EF4-FFF2-40B4-BE49-F238E27FC236}">
                <a16:creationId xmlns:a16="http://schemas.microsoft.com/office/drawing/2014/main" id="{6D3A378B-30F2-677E-ADE3-D99793471434}"/>
              </a:ext>
            </a:extLst>
          </p:cNvPr>
          <p:cNvSpPr>
            <a:spLocks noGrp="1"/>
          </p:cNvSpPr>
          <p:nvPr>
            <p:ph type="dt" sz="half" idx="10"/>
          </p:nvPr>
        </p:nvSpPr>
        <p:spPr>
          <a:xfrm>
            <a:off x="10361612" y="6130437"/>
            <a:ext cx="1146283" cy="370396"/>
          </a:xfrm>
        </p:spPr>
        <p:txBody>
          <a:bodyPr>
            <a:normAutofit/>
          </a:bodyPr>
          <a:lstStyle/>
          <a:p>
            <a:pPr>
              <a:spcAft>
                <a:spcPts val="600"/>
              </a:spcAft>
            </a:pPr>
            <a:fld id="{535DC8DD-5A88-44DC-8241-710941B25E08}" type="datetime1">
              <a:rPr lang="en-US">
                <a:effectLst>
                  <a:outerShdw blurRad="38100" dist="38100" dir="2700000" algn="tl">
                    <a:srgbClr val="000000">
                      <a:alpha val="43137"/>
                    </a:srgbClr>
                  </a:outerShdw>
                </a:effectLst>
              </a:rPr>
              <a:pPr>
                <a:spcAft>
                  <a:spcPts val="600"/>
                </a:spcAft>
              </a:pPr>
              <a:t>4/22/23</a:t>
            </a:fld>
            <a:endParaRPr 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145-6B13-C485-1748-E855CC82EEEC}"/>
              </a:ext>
            </a:extLst>
          </p:cNvPr>
          <p:cNvSpPr>
            <a:spLocks noGrp="1"/>
          </p:cNvSpPr>
          <p:nvPr>
            <p:ph type="title"/>
          </p:nvPr>
        </p:nvSpPr>
        <p:spPr/>
        <p:txBody>
          <a:bodyPr/>
          <a:lstStyle/>
          <a:p>
            <a:r>
              <a:rPr lang="en-US" i="0" dirty="0">
                <a:effectLst/>
              </a:rPr>
              <a:t>Moore's law</a:t>
            </a:r>
            <a:endParaRPr lang="en-US" dirty="0"/>
          </a:p>
        </p:txBody>
      </p:sp>
      <p:sp>
        <p:nvSpPr>
          <p:cNvPr id="14" name="Content Placeholder 2">
            <a:extLst>
              <a:ext uri="{FF2B5EF4-FFF2-40B4-BE49-F238E27FC236}">
                <a16:creationId xmlns:a16="http://schemas.microsoft.com/office/drawing/2014/main" id="{3BFA4B69-1114-80ED-1BF1-07FEF2ABB6F1}"/>
              </a:ext>
            </a:extLst>
          </p:cNvPr>
          <p:cNvSpPr txBox="1">
            <a:spLocks/>
          </p:cNvSpPr>
          <p:nvPr/>
        </p:nvSpPr>
        <p:spPr>
          <a:xfrm>
            <a:off x="2592924" y="1262269"/>
            <a:ext cx="8552153" cy="4333461"/>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endParaRPr lang="en-US" dirty="0">
              <a:solidFill>
                <a:schemeClr val="tx1"/>
              </a:solidFill>
              <a:cs typeface="Calibri"/>
              <a:hlinkClick r:id="rId2">
                <a:extLst>
                  <a:ext uri="{A12FA001-AC4F-418D-AE19-62706E023703}">
                    <ahyp:hlinkClr xmlns:ahyp="http://schemas.microsoft.com/office/drawing/2018/hyperlinkcolor" val="tx"/>
                  </a:ext>
                </a:extLst>
              </a:hlinkClick>
            </a:endParaRPr>
          </a:p>
          <a:p>
            <a:pPr>
              <a:buClr>
                <a:srgbClr val="A53010"/>
              </a:buClr>
              <a:defRPr/>
            </a:pPr>
            <a:r>
              <a:rPr lang="en-US" dirty="0">
                <a:solidFill>
                  <a:schemeClr val="tx1"/>
                </a:solidFill>
                <a:cs typeface="Calibri"/>
              </a:rPr>
              <a:t>Moore's law is the observation that the number of transistors in an integrated circuit doubles about every two years.</a:t>
            </a:r>
          </a:p>
          <a:p>
            <a:pPr>
              <a:buClr>
                <a:srgbClr val="A53010"/>
              </a:buClr>
              <a:defRPr/>
            </a:pPr>
            <a:r>
              <a:rPr lang="en-US" altLang="zh-CN" dirty="0">
                <a:solidFill>
                  <a:schemeClr val="tx1"/>
                </a:solidFill>
                <a:cs typeface="Calibri"/>
              </a:rPr>
              <a:t>Modern transistors are around 7</a:t>
            </a:r>
            <a:r>
              <a:rPr lang="en-US" dirty="0">
                <a:solidFill>
                  <a:schemeClr val="tx1"/>
                </a:solidFill>
                <a:cs typeface="Calibri"/>
              </a:rPr>
              <a:t>nm wide</a:t>
            </a:r>
            <a:endParaRPr lang="zh-CN" altLang="en-US" dirty="0">
              <a:solidFill>
                <a:schemeClr val="tx1"/>
              </a:solidFill>
              <a:cs typeface="Calibri"/>
            </a:endParaRPr>
          </a:p>
          <a:p>
            <a:pPr>
              <a:buClr>
                <a:srgbClr val="A53010"/>
              </a:buClr>
              <a:defRPr/>
            </a:pPr>
            <a:r>
              <a:rPr lang="en-US" dirty="0">
                <a:solidFill>
                  <a:schemeClr val="tx1"/>
                </a:solidFill>
                <a:cs typeface="Calibri"/>
              </a:rPr>
              <a:t>Silicon's atomic size is about 0.2 nanometers. Today's transistors are about 35 silicon atoms wide, so the possibility of making them even smaller is itself shrinking. We're getting very close to the limit of how small we can make a transistor.</a:t>
            </a:r>
          </a:p>
          <a:p>
            <a:pPr>
              <a:buClr>
                <a:srgbClr val="A53010"/>
              </a:buClr>
              <a:defRPr/>
            </a:pPr>
            <a:endParaRPr lang="en-US" dirty="0">
              <a:solidFill>
                <a:schemeClr val="tx1"/>
              </a:solidFill>
              <a:cs typeface="Calibri"/>
            </a:endParaRPr>
          </a:p>
          <a:p>
            <a:pPr marL="0" indent="0">
              <a:buClr>
                <a:srgbClr val="A53010"/>
              </a:buClr>
              <a:buNone/>
              <a:defRPr/>
            </a:pPr>
            <a:endParaRPr lang="en-US" dirty="0">
              <a:solidFill>
                <a:schemeClr val="tx1"/>
              </a:solidFill>
              <a:cs typeface="Calibri"/>
            </a:endParaRPr>
          </a:p>
          <a:p>
            <a:pPr marL="0" indent="0">
              <a:buFont typeface="Wingdings 3" charset="2"/>
              <a:buNone/>
            </a:pPr>
            <a:endParaRPr lang="en-US" dirty="0">
              <a:cs typeface="Calibri"/>
            </a:endParaRPr>
          </a:p>
        </p:txBody>
      </p:sp>
    </p:spTree>
    <p:extLst>
      <p:ext uri="{BB962C8B-B14F-4D97-AF65-F5344CB8AC3E}">
        <p14:creationId xmlns:p14="http://schemas.microsoft.com/office/powerpoint/2010/main" val="187757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145-6B13-C485-1748-E855CC82EEEC}"/>
              </a:ext>
            </a:extLst>
          </p:cNvPr>
          <p:cNvSpPr>
            <a:spLocks noGrp="1"/>
          </p:cNvSpPr>
          <p:nvPr>
            <p:ph type="title"/>
          </p:nvPr>
        </p:nvSpPr>
        <p:spPr/>
        <p:txBody>
          <a:bodyPr/>
          <a:lstStyle/>
          <a:p>
            <a:r>
              <a:rPr lang="en-US" dirty="0">
                <a:cs typeface="Calibri Light"/>
              </a:rPr>
              <a:t>CPU vs GPU</a:t>
            </a:r>
            <a:endParaRPr lang="en-US" dirty="0"/>
          </a:p>
        </p:txBody>
      </p:sp>
      <p:sp>
        <p:nvSpPr>
          <p:cNvPr id="3" name="Content Placeholder 2">
            <a:extLst>
              <a:ext uri="{FF2B5EF4-FFF2-40B4-BE49-F238E27FC236}">
                <a16:creationId xmlns:a16="http://schemas.microsoft.com/office/drawing/2014/main" id="{3476B551-7538-B561-D622-3DFA2566EA2F}"/>
              </a:ext>
            </a:extLst>
          </p:cNvPr>
          <p:cNvSpPr>
            <a:spLocks noGrp="1"/>
          </p:cNvSpPr>
          <p:nvPr>
            <p:ph idx="1"/>
          </p:nvPr>
        </p:nvSpPr>
        <p:spPr>
          <a:xfrm>
            <a:off x="2589212" y="1510748"/>
            <a:ext cx="8915400" cy="3975652"/>
          </a:xfrm>
        </p:spPr>
        <p:txBody>
          <a:bodyPr vert="horz" lIns="91440" tIns="45720" rIns="91440" bIns="45720" rtlCol="0" anchor="t">
            <a:normAutofit/>
          </a:bodyPr>
          <a:lstStyle/>
          <a:p>
            <a:pPr marL="0" indent="0">
              <a:buNone/>
            </a:pPr>
            <a:endParaRPr lang="en-US" dirty="0">
              <a:solidFill>
                <a:schemeClr val="tx1"/>
              </a:solidFill>
              <a:cs typeface="Calibri"/>
              <a:hlinkClick r:id="rId3">
                <a:extLst>
                  <a:ext uri="{A12FA001-AC4F-418D-AE19-62706E023703}">
                    <ahyp:hlinkClr xmlns:ahyp="http://schemas.microsoft.com/office/drawing/2018/hyperlinkcolor" val="tx"/>
                  </a:ext>
                </a:extLst>
              </a:hlinkClick>
            </a:endParaRP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lang="en-US" dirty="0">
                <a:solidFill>
                  <a:schemeClr val="tx1"/>
                </a:solidFill>
                <a:cs typeface="Calibri"/>
              </a:rPr>
              <a:t>CPU: Central Processing Unit</a:t>
            </a:r>
          </a:p>
          <a:p>
            <a:pPr lvl="1" indent="-342900">
              <a:buClr>
                <a:srgbClr val="A53010"/>
              </a:buClr>
              <a:buFont typeface="Courier New" panose="02070309020205020404" pitchFamily="49" charset="0"/>
              <a:buChar char="o"/>
              <a:defRPr/>
            </a:pPr>
            <a:r>
              <a:rPr lang="en-US" dirty="0">
                <a:solidFill>
                  <a:schemeClr val="tx1"/>
                </a:solidFill>
                <a:cs typeface="Calibri"/>
              </a:rPr>
              <a:t>Main providers: Intel and AMD</a:t>
            </a:r>
          </a:p>
          <a:p>
            <a:pPr lvl="1" indent="-342900">
              <a:buClr>
                <a:srgbClr val="A53010"/>
              </a:buClr>
              <a:buFont typeface="Courier New" panose="02070309020205020404" pitchFamily="49" charset="0"/>
              <a:buChar char="o"/>
              <a:defRPr/>
            </a:pPr>
            <a:r>
              <a:rPr lang="en-US" dirty="0">
                <a:solidFill>
                  <a:schemeClr val="tx1"/>
                </a:solidFill>
                <a:cs typeface="Calibri"/>
              </a:rPr>
              <a:t>control unit, the arithmetic logic unit, and the cache memory</a:t>
            </a:r>
          </a:p>
          <a:p>
            <a:pPr lvl="1" indent="-342900">
              <a:buClr>
                <a:srgbClr val="A53010"/>
              </a:buClr>
              <a:buFont typeface="Courier New" panose="02070309020205020404" pitchFamily="49" charset="0"/>
              <a:buChar char="o"/>
              <a:defRPr/>
            </a:pPr>
            <a:r>
              <a:rPr lang="en-US" dirty="0">
                <a:solidFill>
                  <a:schemeClr val="tx1"/>
                </a:solidFill>
                <a:cs typeface="Calibri"/>
              </a:rPr>
              <a:t>the brain of a computer, containing all the circuitry needed to process input, store data, and output results</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lang="en-US" dirty="0">
                <a:solidFill>
                  <a:schemeClr val="tx1"/>
                </a:solidFill>
                <a:cs typeface="Calibri"/>
              </a:rPr>
              <a:t>GPU: Graphics Processing Unit</a:t>
            </a:r>
          </a:p>
          <a:p>
            <a:pPr lvl="1">
              <a:buFont typeface="Courier New" panose="02070309020205020404" pitchFamily="49" charset="0"/>
              <a:buChar char="o"/>
            </a:pPr>
            <a:r>
              <a:rPr lang="en-US" dirty="0">
                <a:solidFill>
                  <a:schemeClr val="tx1"/>
                </a:solidFill>
                <a:cs typeface="Calibri"/>
              </a:rPr>
              <a:t>Main providers: NVIDIA and AMD</a:t>
            </a:r>
          </a:p>
          <a:p>
            <a:pPr lvl="1">
              <a:buFont typeface="Courier New" panose="02070309020205020404" pitchFamily="49" charset="0"/>
              <a:buChar char="o"/>
            </a:pPr>
            <a:r>
              <a:rPr lang="en-US" dirty="0">
                <a:solidFill>
                  <a:schemeClr val="tx1"/>
                </a:solidFill>
                <a:cs typeface="Calibri"/>
              </a:rPr>
              <a:t>shader units, texture mapping units, and etc.</a:t>
            </a:r>
          </a:p>
          <a:p>
            <a:pPr lvl="1">
              <a:buFont typeface="Courier New" panose="02070309020205020404" pitchFamily="49" charset="0"/>
              <a:buChar char="o"/>
            </a:pPr>
            <a:r>
              <a:rPr lang="en-US" dirty="0">
                <a:solidFill>
                  <a:schemeClr val="tx1"/>
                </a:solidFill>
                <a:cs typeface="Calibri"/>
              </a:rPr>
              <a:t>mainly used for: machine learning, video editing, and gaming applications</a:t>
            </a:r>
            <a:endParaRPr lang="en-US" dirty="0">
              <a:solidFill>
                <a:schemeClr val="tx1"/>
              </a:solidFill>
              <a:cs typeface="Calibri"/>
              <a:hlinkClick r:id="rId3">
                <a:extLst>
                  <a:ext uri="{A12FA001-AC4F-418D-AE19-62706E023703}">
                    <ahyp:hlinkClr xmlns:ahyp="http://schemas.microsoft.com/office/drawing/2018/hyperlinkcolor" val="tx"/>
                  </a:ext>
                </a:extLst>
              </a:hlinkClick>
            </a:endParaRPr>
          </a:p>
        </p:txBody>
      </p:sp>
      <p:sp>
        <p:nvSpPr>
          <p:cNvPr id="4" name="TextBox 3">
            <a:extLst>
              <a:ext uri="{FF2B5EF4-FFF2-40B4-BE49-F238E27FC236}">
                <a16:creationId xmlns:a16="http://schemas.microsoft.com/office/drawing/2014/main" id="{B980A01D-C928-C34A-3CCD-1D120A1444BD}"/>
              </a:ext>
            </a:extLst>
          </p:cNvPr>
          <p:cNvSpPr txBox="1"/>
          <p:nvPr/>
        </p:nvSpPr>
        <p:spPr>
          <a:xfrm>
            <a:off x="2589212" y="5131401"/>
            <a:ext cx="3355406" cy="1200329"/>
          </a:xfrm>
          <a:prstGeom prst="rect">
            <a:avLst/>
          </a:prstGeom>
          <a:noFill/>
        </p:spPr>
        <p:txBody>
          <a:bodyPr wrap="none" rtlCol="0">
            <a:spAutoFit/>
          </a:bodyPr>
          <a:lstStyle/>
          <a:p>
            <a:pPr marL="0" indent="0">
              <a:buNone/>
            </a:pPr>
            <a:endParaRPr lang="en-US" dirty="0">
              <a:solidFill>
                <a:schemeClr val="tx1"/>
              </a:solidFill>
              <a:cs typeface="Calibri"/>
              <a:hlinkClick r:id="rId3">
                <a:extLst>
                  <a:ext uri="{A12FA001-AC4F-418D-AE19-62706E023703}">
                    <ahyp:hlinkClr xmlns:ahyp="http://schemas.microsoft.com/office/drawing/2018/hyperlinkcolor" val="tx"/>
                  </a:ext>
                </a:extLst>
              </a:hlinkClick>
            </a:endParaRPr>
          </a:p>
          <a:p>
            <a:pPr marL="0" indent="0">
              <a:buNone/>
            </a:pPr>
            <a:r>
              <a:rPr lang="en-US" dirty="0">
                <a:solidFill>
                  <a:srgbClr val="FB4A18"/>
                </a:solidFill>
                <a:cs typeface="Calibri"/>
                <a:hlinkClick r:id="rId3">
                  <a:extLst>
                    <a:ext uri="{A12FA001-AC4F-418D-AE19-62706E023703}">
                      <ahyp:hlinkClr xmlns:ahyp="http://schemas.microsoft.com/office/drawing/2018/hyperlinkcolor" val="tx"/>
                    </a:ext>
                  </a:extLst>
                </a:hlinkClick>
              </a:rPr>
              <a:t>https://youtu.be/-P28LKWTzrI</a:t>
            </a:r>
            <a:endParaRPr lang="en-US" dirty="0">
              <a:cs typeface="Calibri"/>
            </a:endParaRPr>
          </a:p>
          <a:p>
            <a:pPr marL="0" indent="0">
              <a:buNone/>
            </a:pPr>
            <a:endParaRPr lang="en-US" dirty="0">
              <a:cs typeface="Calibri"/>
            </a:endParaRPr>
          </a:p>
          <a:p>
            <a:endParaRPr lang="en-US" dirty="0"/>
          </a:p>
        </p:txBody>
      </p:sp>
    </p:spTree>
    <p:extLst>
      <p:ext uri="{BB962C8B-B14F-4D97-AF65-F5344CB8AC3E}">
        <p14:creationId xmlns:p14="http://schemas.microsoft.com/office/powerpoint/2010/main" val="550497392"/>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E22CF-A6D5-4E22-6495-9A3F3A452945}"/>
              </a:ext>
            </a:extLst>
          </p:cNvPr>
          <p:cNvSpPr>
            <a:spLocks noGrp="1"/>
          </p:cNvSpPr>
          <p:nvPr>
            <p:ph type="title"/>
          </p:nvPr>
        </p:nvSpPr>
        <p:spPr/>
        <p:txBody>
          <a:bodyPr/>
          <a:lstStyle/>
          <a:p>
            <a:r>
              <a:rPr lang="en-US" dirty="0">
                <a:cs typeface="Calibri Light"/>
              </a:rPr>
              <a:t>CPU vs GPU</a:t>
            </a:r>
            <a:endParaRPr lang="en-US" dirty="0"/>
          </a:p>
        </p:txBody>
      </p:sp>
      <p:sp>
        <p:nvSpPr>
          <p:cNvPr id="3" name="Content Placeholder 2">
            <a:extLst>
              <a:ext uri="{FF2B5EF4-FFF2-40B4-BE49-F238E27FC236}">
                <a16:creationId xmlns:a16="http://schemas.microsoft.com/office/drawing/2014/main" id="{10135EBC-79C4-0DFD-A970-C6EBB76D2342}"/>
              </a:ext>
            </a:extLst>
          </p:cNvPr>
          <p:cNvSpPr>
            <a:spLocks noGrp="1"/>
          </p:cNvSpPr>
          <p:nvPr>
            <p:ph idx="1"/>
          </p:nvPr>
        </p:nvSpPr>
        <p:spPr>
          <a:xfrm>
            <a:off x="2589212" y="1563757"/>
            <a:ext cx="8915400" cy="5166652"/>
          </a:xfrm>
        </p:spPr>
        <p:txBody>
          <a:bodyPr>
            <a:normAutofit fontScale="85000" lnSpcReduction="10000"/>
          </a:bodyPr>
          <a:lstStyle/>
          <a:p>
            <a:pPr marL="0" indent="0" algn="l">
              <a:buNone/>
            </a:pPr>
            <a:r>
              <a:rPr lang="en-US" sz="2400" b="0" i="0" u="sng" dirty="0">
                <a:solidFill>
                  <a:srgbClr val="374151"/>
                </a:solidFill>
                <a:effectLst/>
              </a:rPr>
              <a:t>Similarities</a:t>
            </a:r>
          </a:p>
          <a:p>
            <a:pPr algn="l">
              <a:buFont typeface="Arial" panose="020B0604020202020204" pitchFamily="34" charset="0"/>
              <a:buChar char="•"/>
            </a:pPr>
            <a:r>
              <a:rPr lang="en-US" sz="2400" b="0" i="0" dirty="0">
                <a:solidFill>
                  <a:srgbClr val="374151"/>
                </a:solidFill>
                <a:effectLst/>
              </a:rPr>
              <a:t>Both are silicone-based microprocessors</a:t>
            </a:r>
          </a:p>
          <a:p>
            <a:pPr>
              <a:buFont typeface="Arial" panose="020B0604020202020204" pitchFamily="34" charset="0"/>
              <a:buChar char="•"/>
            </a:pPr>
            <a:r>
              <a:rPr lang="en-US" sz="2400" b="0" i="0" dirty="0">
                <a:solidFill>
                  <a:srgbClr val="374151"/>
                </a:solidFill>
                <a:effectLst/>
              </a:rPr>
              <a:t>Both are made up of transistors arranged in complex patterns to form various parts</a:t>
            </a:r>
          </a:p>
          <a:p>
            <a:pPr marL="0" indent="0">
              <a:buNone/>
            </a:pPr>
            <a:r>
              <a:rPr lang="en-US" sz="2400" b="0" i="0" u="sng" dirty="0">
                <a:solidFill>
                  <a:srgbClr val="374151"/>
                </a:solidFill>
                <a:effectLst/>
              </a:rPr>
              <a:t>Differences</a:t>
            </a:r>
          </a:p>
          <a:p>
            <a:pPr algn="l">
              <a:buFont typeface="Arial" panose="020B0604020202020204" pitchFamily="34" charset="0"/>
              <a:buChar char="•"/>
            </a:pPr>
            <a:r>
              <a:rPr lang="en-US" sz="2400" b="1" i="0" dirty="0">
                <a:solidFill>
                  <a:srgbClr val="374151"/>
                </a:solidFill>
                <a:effectLst/>
              </a:rPr>
              <a:t>CPUs </a:t>
            </a:r>
            <a:r>
              <a:rPr lang="en-US" sz="2400" b="0" i="0" dirty="0">
                <a:solidFill>
                  <a:srgbClr val="374151"/>
                </a:solidFill>
                <a:effectLst/>
              </a:rPr>
              <a:t>process data sequentially; the </a:t>
            </a:r>
            <a:r>
              <a:rPr lang="en-US" sz="2400" dirty="0"/>
              <a:t>design focus is on single-threaded performance and power efficiency </a:t>
            </a:r>
          </a:p>
          <a:p>
            <a:pPr algn="l">
              <a:buFont typeface="Arial" panose="020B0604020202020204" pitchFamily="34" charset="0"/>
              <a:buChar char="•"/>
            </a:pPr>
            <a:r>
              <a:rPr lang="en-US" sz="2400" b="1" i="0" dirty="0">
                <a:solidFill>
                  <a:srgbClr val="374151"/>
                </a:solidFill>
                <a:effectLst/>
              </a:rPr>
              <a:t>GPUs </a:t>
            </a:r>
            <a:r>
              <a:rPr lang="en-US" sz="2400" b="0" i="0" dirty="0">
                <a:solidFill>
                  <a:srgbClr val="374151"/>
                </a:solidFill>
                <a:effectLst/>
              </a:rPr>
              <a:t>are designed for parallel processing and have specialized architecture and processing power for graphics-intensive tasks</a:t>
            </a:r>
          </a:p>
          <a:p>
            <a:pPr algn="l">
              <a:buFont typeface="Arial" panose="020B0604020202020204" pitchFamily="34" charset="0"/>
              <a:buChar char="•"/>
            </a:pPr>
            <a:r>
              <a:rPr lang="en-US" sz="2400" b="1" i="0" dirty="0">
                <a:solidFill>
                  <a:srgbClr val="374151"/>
                </a:solidFill>
                <a:effectLst/>
              </a:rPr>
              <a:t>CPUs </a:t>
            </a:r>
            <a:r>
              <a:rPr lang="en-US" sz="2400" b="0" i="0" dirty="0">
                <a:solidFill>
                  <a:srgbClr val="374151"/>
                </a:solidFill>
                <a:effectLst/>
              </a:rPr>
              <a:t>have a limited number of processing cores compared to </a:t>
            </a:r>
            <a:r>
              <a:rPr lang="en-US" sz="2400" b="1" i="0" dirty="0">
                <a:solidFill>
                  <a:srgbClr val="374151"/>
                </a:solidFill>
                <a:effectLst/>
              </a:rPr>
              <a:t>GPUs</a:t>
            </a:r>
          </a:p>
          <a:p>
            <a:pPr algn="l">
              <a:buFont typeface="Arial" panose="020B0604020202020204" pitchFamily="34" charset="0"/>
              <a:buChar char="•"/>
            </a:pPr>
            <a:r>
              <a:rPr lang="en-US" sz="2400" b="1" i="0" dirty="0">
                <a:solidFill>
                  <a:srgbClr val="374151"/>
                </a:solidFill>
                <a:effectLst/>
              </a:rPr>
              <a:t>CPUs</a:t>
            </a:r>
            <a:r>
              <a:rPr lang="en-US" sz="2400" b="0" i="0" dirty="0">
                <a:solidFill>
                  <a:srgbClr val="374151"/>
                </a:solidFill>
                <a:effectLst/>
              </a:rPr>
              <a:t> have lower memory bandwidth compared to </a:t>
            </a:r>
            <a:r>
              <a:rPr lang="en-US" sz="2400" b="1" i="0" dirty="0">
                <a:solidFill>
                  <a:srgbClr val="374151"/>
                </a:solidFill>
                <a:effectLst/>
              </a:rPr>
              <a:t>GPUs</a:t>
            </a:r>
            <a:r>
              <a:rPr lang="en-US" sz="2400" b="0" i="0" dirty="0">
                <a:solidFill>
                  <a:srgbClr val="374151"/>
                </a:solidFill>
                <a:effectLst/>
              </a:rPr>
              <a:t>, which can limit their ability to quickly access and manipulate data</a:t>
            </a:r>
          </a:p>
          <a:p>
            <a:pPr lvl="1">
              <a:buFont typeface="Courier New" panose="02070309020205020404" pitchFamily="49" charset="0"/>
              <a:buChar char="o"/>
            </a:pPr>
            <a:r>
              <a:rPr lang="en-US" sz="2200" b="0" i="0" dirty="0">
                <a:solidFill>
                  <a:srgbClr val="374151"/>
                </a:solidFill>
                <a:effectLst/>
              </a:rPr>
              <a:t>Memory bandwidth is the rate at which data can be read from or stored into a semiconductor memory by a processor.</a:t>
            </a:r>
          </a:p>
          <a:p>
            <a:pPr algn="l">
              <a:buFont typeface="Arial" panose="020B0604020202020204" pitchFamily="34" charset="0"/>
              <a:buChar char="•"/>
            </a:pPr>
            <a:endParaRPr lang="en-US" sz="2400" dirty="0">
              <a:solidFill>
                <a:srgbClr val="374151"/>
              </a:solidFill>
            </a:endParaRPr>
          </a:p>
        </p:txBody>
      </p:sp>
    </p:spTree>
    <p:extLst>
      <p:ext uri="{BB962C8B-B14F-4D97-AF65-F5344CB8AC3E}">
        <p14:creationId xmlns:p14="http://schemas.microsoft.com/office/powerpoint/2010/main" val="843080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1E080-B38F-3D6C-433B-D7F1FE6411A6}"/>
              </a:ext>
            </a:extLst>
          </p:cNvPr>
          <p:cNvSpPr>
            <a:spLocks noGrp="1"/>
          </p:cNvSpPr>
          <p:nvPr>
            <p:ph type="title"/>
          </p:nvPr>
        </p:nvSpPr>
        <p:spPr/>
        <p:txBody>
          <a:bodyPr/>
          <a:lstStyle/>
          <a:p>
            <a:r>
              <a:rPr lang="en-US" dirty="0"/>
              <a:t>Why is GPU Efficient</a:t>
            </a:r>
          </a:p>
        </p:txBody>
      </p:sp>
      <p:sp>
        <p:nvSpPr>
          <p:cNvPr id="3" name="Content Placeholder 2">
            <a:extLst>
              <a:ext uri="{FF2B5EF4-FFF2-40B4-BE49-F238E27FC236}">
                <a16:creationId xmlns:a16="http://schemas.microsoft.com/office/drawing/2014/main" id="{D4815919-67E6-49FF-06C1-1D41FDDD5AD2}"/>
              </a:ext>
            </a:extLst>
          </p:cNvPr>
          <p:cNvSpPr>
            <a:spLocks noGrp="1"/>
          </p:cNvSpPr>
          <p:nvPr>
            <p:ph idx="1"/>
          </p:nvPr>
        </p:nvSpPr>
        <p:spPr>
          <a:xfrm>
            <a:off x="2589212" y="1577008"/>
            <a:ext cx="8915400" cy="4532243"/>
          </a:xfrm>
        </p:spPr>
        <p:txBody>
          <a:bodyPr>
            <a:normAutofit/>
          </a:bodyPr>
          <a:lstStyle/>
          <a:p>
            <a:r>
              <a:rPr lang="en-US" dirty="0"/>
              <a:t>GPUs have many small processing cores that can handle many tasks simultaneously</a:t>
            </a:r>
          </a:p>
          <a:p>
            <a:r>
              <a:rPr lang="en-US" dirty="0"/>
              <a:t>GPUs have a specialized architecture optimized for graphics processing</a:t>
            </a:r>
          </a:p>
          <a:p>
            <a:r>
              <a:rPr lang="en-US" dirty="0"/>
              <a:t>GPUs have high memory bandwidth, which enables them to quickly read and write data to and from memory</a:t>
            </a:r>
          </a:p>
          <a:p>
            <a:r>
              <a:rPr lang="en-US" dirty="0"/>
              <a:t>GPUs have their own dedicated memory, which allows them to store and access data more efficiently</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716785273"/>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67EA0-4198-788D-B42A-F87C8B5EAF33}"/>
              </a:ext>
            </a:extLst>
          </p:cNvPr>
          <p:cNvSpPr>
            <a:spLocks noGrp="1"/>
          </p:cNvSpPr>
          <p:nvPr>
            <p:ph type="title"/>
          </p:nvPr>
        </p:nvSpPr>
        <p:spPr/>
        <p:txBody>
          <a:bodyPr/>
          <a:lstStyle/>
          <a:p>
            <a:r>
              <a:rPr lang="en-US" dirty="0">
                <a:cs typeface="Calibri Light"/>
              </a:rPr>
              <a:t>GPU vs Graphics Card</a:t>
            </a:r>
            <a:endParaRPr lang="en-US" dirty="0"/>
          </a:p>
        </p:txBody>
      </p:sp>
      <p:pic>
        <p:nvPicPr>
          <p:cNvPr id="7" name="Content Placeholder 6" descr="A close-up of a computer chip&#10;&#10;Description automatically generated with low confidence">
            <a:extLst>
              <a:ext uri="{FF2B5EF4-FFF2-40B4-BE49-F238E27FC236}">
                <a16:creationId xmlns:a16="http://schemas.microsoft.com/office/drawing/2014/main" id="{E9DD6D56-9896-9A00-33AD-25961BCC913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9119"/>
          <a:stretch/>
        </p:blipFill>
        <p:spPr>
          <a:xfrm>
            <a:off x="3872929" y="1490329"/>
            <a:ext cx="5322109" cy="5034845"/>
          </a:xfrm>
        </p:spPr>
      </p:pic>
    </p:spTree>
    <p:extLst>
      <p:ext uri="{BB962C8B-B14F-4D97-AF65-F5344CB8AC3E}">
        <p14:creationId xmlns:p14="http://schemas.microsoft.com/office/powerpoint/2010/main" val="1258335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67EA0-4198-788D-B42A-F87C8B5EAF33}"/>
              </a:ext>
            </a:extLst>
          </p:cNvPr>
          <p:cNvSpPr>
            <a:spLocks noGrp="1"/>
          </p:cNvSpPr>
          <p:nvPr>
            <p:ph type="title"/>
          </p:nvPr>
        </p:nvSpPr>
        <p:spPr/>
        <p:txBody>
          <a:bodyPr/>
          <a:lstStyle/>
          <a:p>
            <a:r>
              <a:rPr lang="en-US" dirty="0">
                <a:cs typeface="Calibri Light"/>
              </a:rPr>
              <a:t>GPU vs Graphics Card</a:t>
            </a:r>
            <a:endParaRPr lang="en-US" dirty="0"/>
          </a:p>
        </p:txBody>
      </p:sp>
      <p:pic>
        <p:nvPicPr>
          <p:cNvPr id="6" name="Content Placeholder 5" descr="Diagram, engineering drawing, schematic&#10;&#10;Description automatically generated">
            <a:extLst>
              <a:ext uri="{FF2B5EF4-FFF2-40B4-BE49-F238E27FC236}">
                <a16:creationId xmlns:a16="http://schemas.microsoft.com/office/drawing/2014/main" id="{ABFB6FF0-A6E1-0D2F-5BAD-8CDCC88BBA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21385" y="1393013"/>
            <a:ext cx="6671096" cy="4840877"/>
          </a:xfrm>
        </p:spPr>
      </p:pic>
    </p:spTree>
    <p:extLst>
      <p:ext uri="{BB962C8B-B14F-4D97-AF65-F5344CB8AC3E}">
        <p14:creationId xmlns:p14="http://schemas.microsoft.com/office/powerpoint/2010/main" val="14737061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145-6B13-C485-1748-E855CC82EEEC}"/>
              </a:ext>
            </a:extLst>
          </p:cNvPr>
          <p:cNvSpPr>
            <a:spLocks noGrp="1"/>
          </p:cNvSpPr>
          <p:nvPr>
            <p:ph type="title"/>
          </p:nvPr>
        </p:nvSpPr>
        <p:spPr/>
        <p:txBody>
          <a:bodyPr/>
          <a:lstStyle/>
          <a:p>
            <a:r>
              <a:rPr lang="en-US" dirty="0">
                <a:cs typeface="Calibri Light"/>
              </a:rPr>
              <a:t>GPU vs Graphics Card</a:t>
            </a:r>
            <a:endParaRPr lang="en-US" dirty="0"/>
          </a:p>
        </p:txBody>
      </p:sp>
      <p:sp>
        <p:nvSpPr>
          <p:cNvPr id="3" name="Content Placeholder 2">
            <a:extLst>
              <a:ext uri="{FF2B5EF4-FFF2-40B4-BE49-F238E27FC236}">
                <a16:creationId xmlns:a16="http://schemas.microsoft.com/office/drawing/2014/main" id="{3476B551-7538-B561-D622-3DFA2566EA2F}"/>
              </a:ext>
            </a:extLst>
          </p:cNvPr>
          <p:cNvSpPr>
            <a:spLocks noGrp="1"/>
          </p:cNvSpPr>
          <p:nvPr>
            <p:ph idx="1"/>
          </p:nvPr>
        </p:nvSpPr>
        <p:spPr>
          <a:xfrm>
            <a:off x="2244656" y="1264555"/>
            <a:ext cx="8915400" cy="4545496"/>
          </a:xfrm>
        </p:spPr>
        <p:txBody>
          <a:bodyPr vert="horz" lIns="91440" tIns="45720" rIns="91440" bIns="45720" rtlCol="0" anchor="t">
            <a:normAutofit/>
          </a:bodyPr>
          <a:lstStyle/>
          <a:p>
            <a:pPr marL="0" indent="0">
              <a:buNone/>
            </a:pPr>
            <a:endParaRPr lang="en-US" dirty="0">
              <a:solidFill>
                <a:schemeClr val="tx1"/>
              </a:solidFill>
              <a:cs typeface="Calibri"/>
              <a:hlinkClick r:id="rId2">
                <a:extLst>
                  <a:ext uri="{A12FA001-AC4F-418D-AE19-62706E023703}">
                    <ahyp:hlinkClr xmlns:ahyp="http://schemas.microsoft.com/office/drawing/2018/hyperlinkcolor" val="tx"/>
                  </a:ext>
                </a:extLst>
              </a:hlinkClick>
            </a:endParaRP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lang="en-US" dirty="0">
                <a:solidFill>
                  <a:schemeClr val="tx1"/>
                </a:solidFill>
                <a:cs typeface="Calibri"/>
              </a:rPr>
              <a:t>GPU: specialized electronic circuit designed to quickly manipulate and alter memory to accelerate the creation of images in a frame buffer intended for output to a display device</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lang="en-US" dirty="0">
                <a:solidFill>
                  <a:schemeClr val="tx1"/>
                </a:solidFill>
                <a:cs typeface="Calibri"/>
              </a:rPr>
              <a:t>Graphics card: a hardware component that contains one or more GPUs, video memory, and other specialized circuitry to perform the necessary calculations to generate images and display them on a screen</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lang="en-US" dirty="0">
                <a:solidFill>
                  <a:schemeClr val="tx1"/>
                </a:solidFill>
                <a:cs typeface="Calibri"/>
              </a:rPr>
              <a:t>The graphics card includes a GPU as one of its key components.</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lang="en-US" dirty="0">
                <a:solidFill>
                  <a:schemeClr val="tx1"/>
                </a:solidFill>
                <a:cs typeface="Calibri"/>
              </a:rPr>
              <a:t>The GPU is responsible for performing the vast majority of the graphics-related processing that occurs within a computer system.</a:t>
            </a:r>
          </a:p>
          <a:p>
            <a:pPr marL="0" indent="0">
              <a:buNone/>
            </a:pPr>
            <a:endParaRPr lang="en-US" dirty="0">
              <a:cs typeface="Calibri"/>
            </a:endParaRPr>
          </a:p>
        </p:txBody>
      </p:sp>
    </p:spTree>
    <p:extLst>
      <p:ext uri="{BB962C8B-B14F-4D97-AF65-F5344CB8AC3E}">
        <p14:creationId xmlns:p14="http://schemas.microsoft.com/office/powerpoint/2010/main" val="35037633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145-6B13-C485-1748-E855CC82EEEC}"/>
              </a:ext>
            </a:extLst>
          </p:cNvPr>
          <p:cNvSpPr>
            <a:spLocks noGrp="1"/>
          </p:cNvSpPr>
          <p:nvPr>
            <p:ph type="title"/>
          </p:nvPr>
        </p:nvSpPr>
        <p:spPr/>
        <p:txBody>
          <a:bodyPr/>
          <a:lstStyle/>
          <a:p>
            <a:r>
              <a:rPr lang="en-US" dirty="0">
                <a:cs typeface="Calibri Light"/>
              </a:rPr>
              <a:t>Why is GPU good for deep learning?</a:t>
            </a:r>
            <a:endParaRPr lang="en-US" dirty="0"/>
          </a:p>
        </p:txBody>
      </p:sp>
      <p:sp>
        <p:nvSpPr>
          <p:cNvPr id="3" name="Content Placeholder 2">
            <a:extLst>
              <a:ext uri="{FF2B5EF4-FFF2-40B4-BE49-F238E27FC236}">
                <a16:creationId xmlns:a16="http://schemas.microsoft.com/office/drawing/2014/main" id="{3476B551-7538-B561-D622-3DFA2566EA2F}"/>
              </a:ext>
            </a:extLst>
          </p:cNvPr>
          <p:cNvSpPr>
            <a:spLocks noGrp="1"/>
          </p:cNvSpPr>
          <p:nvPr>
            <p:ph idx="1"/>
          </p:nvPr>
        </p:nvSpPr>
        <p:spPr>
          <a:xfrm>
            <a:off x="2589212" y="1722784"/>
            <a:ext cx="8915400" cy="4271615"/>
          </a:xfrm>
        </p:spPr>
        <p:txBody>
          <a:bodyPr vert="horz" lIns="91440" tIns="45720" rIns="91440" bIns="45720" numCol="1" rtlCol="0" anchor="t">
            <a:normAutofit/>
          </a:bodyPr>
          <a:lstStyle/>
          <a:p>
            <a:r>
              <a:rPr lang="en-US" dirty="0">
                <a:solidFill>
                  <a:srgbClr val="3C484E"/>
                </a:solidFill>
              </a:rPr>
              <a:t>Although GPUs were originally designed for computer graphics, they are also well-suited for performing many </a:t>
            </a:r>
            <a:r>
              <a:rPr lang="en-US" b="1" dirty="0">
                <a:solidFill>
                  <a:srgbClr val="3C484E"/>
                </a:solidFill>
              </a:rPr>
              <a:t>mathematical operations </a:t>
            </a:r>
            <a:r>
              <a:rPr lang="en-US" dirty="0">
                <a:solidFill>
                  <a:srgbClr val="3C484E"/>
                </a:solidFill>
              </a:rPr>
              <a:t>in parallel. This makes them an excellent choice for accelerating the training of deep neural networks, which involve large amounts of </a:t>
            </a:r>
            <a:r>
              <a:rPr lang="en-US" b="1" dirty="0">
                <a:solidFill>
                  <a:srgbClr val="3C484E"/>
                </a:solidFill>
              </a:rPr>
              <a:t>matrix operations </a:t>
            </a:r>
            <a:r>
              <a:rPr lang="en-US" dirty="0">
                <a:solidFill>
                  <a:srgbClr val="3C484E"/>
                </a:solidFill>
              </a:rPr>
              <a:t>that can be parallelized</a:t>
            </a:r>
          </a:p>
          <a:p>
            <a:pPr lvl="1">
              <a:buFont typeface="Courier New" panose="02070309020205020404" pitchFamily="49" charset="0"/>
              <a:buChar char="o"/>
            </a:pPr>
            <a:r>
              <a:rPr lang="en-US" dirty="0">
                <a:solidFill>
                  <a:srgbClr val="3C484E"/>
                </a:solidFill>
              </a:rPr>
              <a:t>e.g. say a human arm is modeled as a block, the movement of the block in space is modeled as matrix transformation</a:t>
            </a:r>
          </a:p>
          <a:p>
            <a:r>
              <a:rPr lang="en-US" dirty="0">
                <a:solidFill>
                  <a:srgbClr val="3C484E"/>
                </a:solidFill>
              </a:rPr>
              <a:t>Memory bandwidth - including GPUs can provide the bandwidth needed to accommodate large datasets. This is because GPUs include dedicated video RAM (VRAM), enabling you to retain CPU memory for other tasks</a:t>
            </a:r>
          </a:p>
          <a:p>
            <a:r>
              <a:rPr lang="en-US" dirty="0">
                <a:solidFill>
                  <a:srgbClr val="3C484E"/>
                </a:solidFill>
              </a:rPr>
              <a:t>Dataset size - GPUs in parallel can scale more easily than CPUs, enabling you to process massive datasets faster. The larger your datasets are, the greater benefit you can gain from GPUs</a:t>
            </a:r>
          </a:p>
        </p:txBody>
      </p:sp>
    </p:spTree>
    <p:extLst>
      <p:ext uri="{BB962C8B-B14F-4D97-AF65-F5344CB8AC3E}">
        <p14:creationId xmlns:p14="http://schemas.microsoft.com/office/powerpoint/2010/main" val="1152020555"/>
      </p:ext>
    </p:extLst>
  </p:cSld>
  <p:clrMapOvr>
    <a:masterClrMapping/>
  </p:clrMapOvr>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145-6B13-C485-1748-E855CC82EEEC}"/>
              </a:ext>
            </a:extLst>
          </p:cNvPr>
          <p:cNvSpPr>
            <a:spLocks noGrp="1"/>
          </p:cNvSpPr>
          <p:nvPr>
            <p:ph type="title"/>
          </p:nvPr>
        </p:nvSpPr>
        <p:spPr/>
        <p:txBody>
          <a:bodyPr/>
          <a:lstStyle/>
          <a:p>
            <a:r>
              <a:rPr lang="en-US" dirty="0">
                <a:cs typeface="Calibri Light"/>
              </a:rPr>
              <a:t>FLOP</a:t>
            </a:r>
            <a:endParaRPr lang="en-US" dirty="0"/>
          </a:p>
        </p:txBody>
      </p:sp>
      <p:sp>
        <p:nvSpPr>
          <p:cNvPr id="3" name="Content Placeholder 2">
            <a:extLst>
              <a:ext uri="{FF2B5EF4-FFF2-40B4-BE49-F238E27FC236}">
                <a16:creationId xmlns:a16="http://schemas.microsoft.com/office/drawing/2014/main" id="{3476B551-7538-B561-D622-3DFA2566EA2F}"/>
              </a:ext>
            </a:extLst>
          </p:cNvPr>
          <p:cNvSpPr>
            <a:spLocks noGrp="1"/>
          </p:cNvSpPr>
          <p:nvPr>
            <p:ph idx="1"/>
          </p:nvPr>
        </p:nvSpPr>
        <p:spPr>
          <a:xfrm>
            <a:off x="2589212" y="1722784"/>
            <a:ext cx="8915400" cy="4792316"/>
          </a:xfrm>
        </p:spPr>
        <p:txBody>
          <a:bodyPr vert="horz" lIns="91440" tIns="45720" rIns="91440" bIns="45720" numCol="1" rtlCol="0" anchor="t">
            <a:normAutofit/>
          </a:bodyPr>
          <a:lstStyle/>
          <a:p>
            <a:r>
              <a:rPr lang="en-US" dirty="0">
                <a:solidFill>
                  <a:schemeClr val="tx1"/>
                </a:solidFill>
                <a:cs typeface="Calibri"/>
              </a:rPr>
              <a:t>FLOP</a:t>
            </a:r>
            <a:r>
              <a:rPr lang="zh-CN" altLang="en-US" dirty="0">
                <a:solidFill>
                  <a:schemeClr val="tx1"/>
                </a:solidFill>
                <a:cs typeface="Calibri"/>
              </a:rPr>
              <a:t>：</a:t>
            </a:r>
            <a:r>
              <a:rPr lang="en-US" dirty="0">
                <a:solidFill>
                  <a:schemeClr val="tx1"/>
                </a:solidFill>
                <a:cs typeface="Calibri"/>
              </a:rPr>
              <a:t>floating-point operations, a measure of the computational complexity of an algorithm. it represents the number of floating-point operations that required to execute the algorithm.</a:t>
            </a:r>
            <a:r>
              <a:rPr lang="en-US" dirty="0">
                <a:solidFill>
                  <a:schemeClr val="tx1"/>
                </a:solidFill>
              </a:rPr>
              <a:t> Floating-point operations involve mathematical calculations with real numbers that have decimal points.</a:t>
            </a:r>
          </a:p>
          <a:p>
            <a:r>
              <a:rPr lang="en-US" dirty="0">
                <a:solidFill>
                  <a:schemeClr val="tx1"/>
                </a:solidFill>
              </a:rPr>
              <a:t>FLOPS is a measure of how many floating-point calculations a computer or </a:t>
            </a:r>
            <a:r>
              <a:rPr lang="en-US" b="1" dirty="0">
                <a:solidFill>
                  <a:schemeClr val="tx1"/>
                </a:solidFill>
              </a:rPr>
              <a:t>GPU</a:t>
            </a:r>
            <a:r>
              <a:rPr lang="en-US" dirty="0">
                <a:solidFill>
                  <a:schemeClr val="tx1"/>
                </a:solidFill>
              </a:rPr>
              <a:t> can perform in one second. The more FLOPS a GPU can perform, the faster it can perform complex calculations, and the better it can handle tasks such as image processing, video encoding, and scientific simulations.</a:t>
            </a:r>
          </a:p>
          <a:p>
            <a:r>
              <a:rPr lang="en-US" dirty="0">
                <a:solidFill>
                  <a:schemeClr val="tx1"/>
                </a:solidFill>
              </a:rPr>
              <a:t>In </a:t>
            </a:r>
            <a:r>
              <a:rPr lang="en-US" b="1" dirty="0">
                <a:solidFill>
                  <a:schemeClr val="tx1"/>
                </a:solidFill>
              </a:rPr>
              <a:t>deep learning</a:t>
            </a:r>
            <a:r>
              <a:rPr lang="en-US" dirty="0">
                <a:solidFill>
                  <a:schemeClr val="tx1"/>
                </a:solidFill>
              </a:rPr>
              <a:t>, the performance of a neural network is typically measured by the number of FLOPS required to perform a forward pass. This metric can be used to compare the performance of different neural network architectures and to optimize the design of neural networks for specific tasks.</a:t>
            </a:r>
          </a:p>
        </p:txBody>
      </p:sp>
    </p:spTree>
    <p:extLst>
      <p:ext uri="{BB962C8B-B14F-4D97-AF65-F5344CB8AC3E}">
        <p14:creationId xmlns:p14="http://schemas.microsoft.com/office/powerpoint/2010/main" val="3843283226"/>
      </p:ext>
    </p:extLst>
  </p:cSld>
  <p:clrMapOvr>
    <a:masterClrMapping/>
  </p:clrMapOvr>
  <p:extLst>
    <p:ext uri="{6950BFC3-D8DA-4A85-94F7-54DA5524770B}">
      <p188:commentRel xmlns:p188="http://schemas.microsoft.com/office/powerpoint/2018/8/main" r:id="rId2"/>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145-6B13-C485-1748-E855CC82EEEC}"/>
              </a:ext>
            </a:extLst>
          </p:cNvPr>
          <p:cNvSpPr>
            <a:spLocks noGrp="1"/>
          </p:cNvSpPr>
          <p:nvPr>
            <p:ph type="title"/>
          </p:nvPr>
        </p:nvSpPr>
        <p:spPr/>
        <p:txBody>
          <a:bodyPr/>
          <a:lstStyle/>
          <a:p>
            <a:r>
              <a:rPr lang="en-US" dirty="0">
                <a:cs typeface="Calibri Light"/>
              </a:rPr>
              <a:t>NPU (</a:t>
            </a:r>
            <a:r>
              <a:rPr lang="en-US" b="0" i="0" dirty="0">
                <a:solidFill>
                  <a:srgbClr val="3C484E"/>
                </a:solidFill>
                <a:effectLst/>
              </a:rPr>
              <a:t>neural processing unit </a:t>
            </a:r>
            <a:r>
              <a:rPr lang="en-US" dirty="0">
                <a:cs typeface="Calibri Light"/>
              </a:rPr>
              <a:t>)</a:t>
            </a:r>
            <a:endParaRPr lang="en-US" dirty="0"/>
          </a:p>
        </p:txBody>
      </p:sp>
      <p:sp>
        <p:nvSpPr>
          <p:cNvPr id="3" name="Content Placeholder 2">
            <a:extLst>
              <a:ext uri="{FF2B5EF4-FFF2-40B4-BE49-F238E27FC236}">
                <a16:creationId xmlns:a16="http://schemas.microsoft.com/office/drawing/2014/main" id="{3476B551-7538-B561-D622-3DFA2566EA2F}"/>
              </a:ext>
            </a:extLst>
          </p:cNvPr>
          <p:cNvSpPr>
            <a:spLocks noGrp="1"/>
          </p:cNvSpPr>
          <p:nvPr>
            <p:ph idx="1"/>
          </p:nvPr>
        </p:nvSpPr>
        <p:spPr>
          <a:xfrm>
            <a:off x="2589212" y="1722785"/>
            <a:ext cx="8915400" cy="1908312"/>
          </a:xfrm>
        </p:spPr>
        <p:txBody>
          <a:bodyPr vert="horz" lIns="91440" tIns="45720" rIns="91440" bIns="45720" numCol="1" rtlCol="0" anchor="t">
            <a:normAutofit/>
          </a:bodyPr>
          <a:lstStyle/>
          <a:p>
            <a:r>
              <a:rPr lang="en-US" b="0" i="0" dirty="0">
                <a:solidFill>
                  <a:srgbClr val="3C484E"/>
                </a:solidFill>
                <a:effectLst/>
              </a:rPr>
              <a:t>A microprocessor that specializes in the acceleration of machine learning algorithms, typically by operating on predictive models such as artificial neural networks (ANNs) or random forests (RFs)</a:t>
            </a:r>
          </a:p>
          <a:p>
            <a:r>
              <a:rPr lang="en-US" b="0" i="0" dirty="0">
                <a:solidFill>
                  <a:srgbClr val="3C484E"/>
                </a:solidFill>
                <a:effectLst/>
              </a:rPr>
              <a:t>AKA neural processor</a:t>
            </a:r>
          </a:p>
          <a:p>
            <a:r>
              <a:rPr lang="en-US" dirty="0">
                <a:solidFill>
                  <a:srgbClr val="3C484E"/>
                </a:solidFill>
              </a:rPr>
              <a:t>Some real-life implementations of Neural Processing Units (NPU) are:</a:t>
            </a:r>
          </a:p>
          <a:p>
            <a:endParaRPr lang="en-US" b="0" i="0" dirty="0">
              <a:solidFill>
                <a:srgbClr val="3C484E"/>
              </a:solidFill>
              <a:effectLst/>
            </a:endParaRPr>
          </a:p>
        </p:txBody>
      </p:sp>
      <p:sp>
        <p:nvSpPr>
          <p:cNvPr id="4" name="Content Placeholder 2">
            <a:extLst>
              <a:ext uri="{FF2B5EF4-FFF2-40B4-BE49-F238E27FC236}">
                <a16:creationId xmlns:a16="http://schemas.microsoft.com/office/drawing/2014/main" id="{A77E2138-D42A-EFB6-A959-CC003364E8B0}"/>
              </a:ext>
            </a:extLst>
          </p:cNvPr>
          <p:cNvSpPr txBox="1">
            <a:spLocks/>
          </p:cNvSpPr>
          <p:nvPr/>
        </p:nvSpPr>
        <p:spPr>
          <a:xfrm>
            <a:off x="2741612" y="3578088"/>
            <a:ext cx="8915400" cy="3014870"/>
          </a:xfrm>
          <a:prstGeom prst="rect">
            <a:avLst/>
          </a:prstGeom>
        </p:spPr>
        <p:txBody>
          <a:bodyPr vert="horz" lIns="91440" tIns="45720" rIns="91440" bIns="45720" numCol="2" rtlCol="0" anchor="t">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fontAlgn="base">
              <a:buFont typeface="Courier New" panose="02070309020205020404" pitchFamily="49" charset="0"/>
              <a:buChar char="o"/>
            </a:pPr>
            <a:r>
              <a:rPr lang="en-US" b="1" dirty="0">
                <a:solidFill>
                  <a:srgbClr val="3C484E"/>
                </a:solidFill>
              </a:rPr>
              <a:t>TPU </a:t>
            </a:r>
            <a:r>
              <a:rPr lang="en-US" dirty="0">
                <a:solidFill>
                  <a:srgbClr val="3C484E"/>
                </a:solidFill>
              </a:rPr>
              <a:t>by Google</a:t>
            </a:r>
          </a:p>
          <a:p>
            <a:pPr fontAlgn="base">
              <a:buFont typeface="Courier New" panose="02070309020205020404" pitchFamily="49" charset="0"/>
              <a:buChar char="o"/>
            </a:pPr>
            <a:r>
              <a:rPr lang="en-US" dirty="0">
                <a:solidFill>
                  <a:srgbClr val="3C484E"/>
                </a:solidFill>
              </a:rPr>
              <a:t>NNP, Myriad, </a:t>
            </a:r>
            <a:r>
              <a:rPr lang="en-US" dirty="0" err="1">
                <a:solidFill>
                  <a:srgbClr val="3C484E"/>
                </a:solidFill>
              </a:rPr>
              <a:t>EyeQ</a:t>
            </a:r>
            <a:r>
              <a:rPr lang="en-US" dirty="0">
                <a:solidFill>
                  <a:srgbClr val="3C484E"/>
                </a:solidFill>
              </a:rPr>
              <a:t> by Intel</a:t>
            </a:r>
          </a:p>
          <a:p>
            <a:pPr fontAlgn="base">
              <a:buFont typeface="Courier New" panose="02070309020205020404" pitchFamily="49" charset="0"/>
              <a:buChar char="o"/>
            </a:pPr>
            <a:r>
              <a:rPr lang="en-US" dirty="0">
                <a:solidFill>
                  <a:srgbClr val="3C484E"/>
                </a:solidFill>
              </a:rPr>
              <a:t>NVDLA by Nvidia</a:t>
            </a:r>
          </a:p>
          <a:p>
            <a:pPr fontAlgn="base">
              <a:buFont typeface="Courier New" panose="02070309020205020404" pitchFamily="49" charset="0"/>
              <a:buChar char="o"/>
            </a:pPr>
            <a:r>
              <a:rPr lang="en-US" dirty="0">
                <a:solidFill>
                  <a:srgbClr val="3C484E"/>
                </a:solidFill>
              </a:rPr>
              <a:t>AWS </a:t>
            </a:r>
            <a:r>
              <a:rPr lang="en-US" dirty="0" err="1">
                <a:solidFill>
                  <a:srgbClr val="3C484E"/>
                </a:solidFill>
              </a:rPr>
              <a:t>Inferentia</a:t>
            </a:r>
            <a:r>
              <a:rPr lang="en-US" dirty="0">
                <a:solidFill>
                  <a:srgbClr val="3C484E"/>
                </a:solidFill>
              </a:rPr>
              <a:t> by Amazon</a:t>
            </a:r>
          </a:p>
          <a:p>
            <a:pPr fontAlgn="base">
              <a:buFont typeface="Courier New" panose="02070309020205020404" pitchFamily="49" charset="0"/>
              <a:buChar char="o"/>
            </a:pPr>
            <a:r>
              <a:rPr lang="en-US" dirty="0">
                <a:solidFill>
                  <a:srgbClr val="3C484E"/>
                </a:solidFill>
              </a:rPr>
              <a:t>Ali-NPU by Alibaba</a:t>
            </a:r>
          </a:p>
          <a:p>
            <a:pPr fontAlgn="base">
              <a:buFont typeface="Courier New" panose="02070309020205020404" pitchFamily="49" charset="0"/>
              <a:buChar char="o"/>
            </a:pPr>
            <a:r>
              <a:rPr lang="en-US" dirty="0">
                <a:solidFill>
                  <a:srgbClr val="3C484E"/>
                </a:solidFill>
              </a:rPr>
              <a:t>Kunlun by Baidu</a:t>
            </a:r>
          </a:p>
          <a:p>
            <a:pPr fontAlgn="base">
              <a:buFont typeface="Courier New" panose="02070309020205020404" pitchFamily="49" charset="0"/>
              <a:buChar char="o"/>
            </a:pPr>
            <a:r>
              <a:rPr lang="en-US" dirty="0" err="1">
                <a:solidFill>
                  <a:srgbClr val="3C484E"/>
                </a:solidFill>
              </a:rPr>
              <a:t>Sophon</a:t>
            </a:r>
            <a:r>
              <a:rPr lang="en-US" dirty="0">
                <a:solidFill>
                  <a:srgbClr val="3C484E"/>
                </a:solidFill>
              </a:rPr>
              <a:t> by </a:t>
            </a:r>
            <a:r>
              <a:rPr lang="en-US" dirty="0" err="1">
                <a:solidFill>
                  <a:srgbClr val="3C484E"/>
                </a:solidFill>
              </a:rPr>
              <a:t>Bitmain</a:t>
            </a:r>
            <a:endParaRPr lang="en-US" dirty="0">
              <a:solidFill>
                <a:srgbClr val="3C484E"/>
              </a:solidFill>
            </a:endParaRPr>
          </a:p>
          <a:p>
            <a:pPr fontAlgn="base">
              <a:buFont typeface="Courier New" panose="02070309020205020404" pitchFamily="49" charset="0"/>
              <a:buChar char="o"/>
            </a:pPr>
            <a:r>
              <a:rPr lang="en-US" dirty="0">
                <a:solidFill>
                  <a:srgbClr val="3C484E"/>
                </a:solidFill>
              </a:rPr>
              <a:t>MLU by </a:t>
            </a:r>
            <a:r>
              <a:rPr lang="en-US" dirty="0" err="1">
                <a:solidFill>
                  <a:srgbClr val="3C484E"/>
                </a:solidFill>
              </a:rPr>
              <a:t>Cambricon</a:t>
            </a:r>
            <a:endParaRPr lang="en-US" dirty="0">
              <a:solidFill>
                <a:srgbClr val="3C484E"/>
              </a:solidFill>
            </a:endParaRPr>
          </a:p>
          <a:p>
            <a:pPr fontAlgn="base">
              <a:buFont typeface="Courier New" panose="02070309020205020404" pitchFamily="49" charset="0"/>
              <a:buChar char="o"/>
            </a:pPr>
            <a:r>
              <a:rPr lang="en-US" dirty="0">
                <a:solidFill>
                  <a:srgbClr val="3C484E"/>
                </a:solidFill>
              </a:rPr>
              <a:t>IPU by </a:t>
            </a:r>
            <a:r>
              <a:rPr lang="en-US" dirty="0" err="1">
                <a:solidFill>
                  <a:srgbClr val="3C484E"/>
                </a:solidFill>
              </a:rPr>
              <a:t>Graphcore</a:t>
            </a:r>
            <a:endParaRPr lang="en-US" dirty="0">
              <a:solidFill>
                <a:srgbClr val="3C484E"/>
              </a:solidFill>
            </a:endParaRPr>
          </a:p>
          <a:p>
            <a:pPr fontAlgn="base">
              <a:buFont typeface="Courier New" panose="02070309020205020404" pitchFamily="49" charset="0"/>
              <a:buChar char="o"/>
            </a:pPr>
            <a:r>
              <a:rPr lang="en-US" dirty="0">
                <a:solidFill>
                  <a:srgbClr val="3C484E"/>
                </a:solidFill>
              </a:rPr>
              <a:t>Ascend by Huawei</a:t>
            </a:r>
          </a:p>
          <a:p>
            <a:pPr fontAlgn="base">
              <a:buFont typeface="Courier New" panose="02070309020205020404" pitchFamily="49" charset="0"/>
              <a:buChar char="o"/>
            </a:pPr>
            <a:r>
              <a:rPr lang="en-US" dirty="0">
                <a:solidFill>
                  <a:srgbClr val="3C484E"/>
                </a:solidFill>
              </a:rPr>
              <a:t>Neural Engine by Apple</a:t>
            </a:r>
          </a:p>
          <a:p>
            <a:pPr fontAlgn="base">
              <a:buFont typeface="Courier New" panose="02070309020205020404" pitchFamily="49" charset="0"/>
              <a:buChar char="o"/>
            </a:pPr>
            <a:r>
              <a:rPr lang="en-US" dirty="0">
                <a:solidFill>
                  <a:srgbClr val="3C484E"/>
                </a:solidFill>
              </a:rPr>
              <a:t>Neural Processing Unit (NPU) by Samsung</a:t>
            </a:r>
          </a:p>
          <a:p>
            <a:pPr fontAlgn="base">
              <a:buFont typeface="Courier New" panose="02070309020205020404" pitchFamily="49" charset="0"/>
              <a:buChar char="o"/>
            </a:pPr>
            <a:r>
              <a:rPr lang="en-US" dirty="0">
                <a:solidFill>
                  <a:srgbClr val="3C484E"/>
                </a:solidFill>
              </a:rPr>
              <a:t>NPUs on Tesla cars</a:t>
            </a:r>
          </a:p>
          <a:p>
            <a:endParaRPr lang="en-US" dirty="0">
              <a:cs typeface="Calibri"/>
            </a:endParaRPr>
          </a:p>
        </p:txBody>
      </p:sp>
    </p:spTree>
    <p:extLst>
      <p:ext uri="{BB962C8B-B14F-4D97-AF65-F5344CB8AC3E}">
        <p14:creationId xmlns:p14="http://schemas.microsoft.com/office/powerpoint/2010/main" val="4124982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6BA41-5D46-36B9-94E1-01390A6D414B}"/>
              </a:ext>
            </a:extLst>
          </p:cNvPr>
          <p:cNvSpPr>
            <a:spLocks noGrp="1"/>
          </p:cNvSpPr>
          <p:nvPr>
            <p:ph type="title"/>
          </p:nvPr>
        </p:nvSpPr>
        <p:spPr/>
        <p:txBody>
          <a:bodyPr/>
          <a:lstStyle/>
          <a:p>
            <a:r>
              <a:rPr lang="en-US">
                <a:cs typeface="Calibri Light"/>
              </a:rPr>
              <a:t>Table of Contents</a:t>
            </a:r>
            <a:endParaRPr lang="en-US"/>
          </a:p>
        </p:txBody>
      </p:sp>
      <p:sp>
        <p:nvSpPr>
          <p:cNvPr id="3" name="Content Placeholder 2">
            <a:extLst>
              <a:ext uri="{FF2B5EF4-FFF2-40B4-BE49-F238E27FC236}">
                <a16:creationId xmlns:a16="http://schemas.microsoft.com/office/drawing/2014/main" id="{DE063693-2E2E-CB1E-DE66-DDDB7D296015}"/>
              </a:ext>
            </a:extLst>
          </p:cNvPr>
          <p:cNvSpPr>
            <a:spLocks noGrp="1"/>
          </p:cNvSpPr>
          <p:nvPr>
            <p:ph idx="1"/>
          </p:nvPr>
        </p:nvSpPr>
        <p:spPr>
          <a:xfrm>
            <a:off x="2752725" y="1595852"/>
            <a:ext cx="7191375" cy="4847812"/>
          </a:xfrm>
        </p:spPr>
        <p:txBody>
          <a:bodyPr vert="horz" lIns="91440" tIns="45720" rIns="91440" bIns="45720" rtlCol="0" anchor="t">
            <a:normAutofit/>
          </a:bodyPr>
          <a:lstStyle/>
          <a:p>
            <a:r>
              <a:rPr lang="en-US" dirty="0"/>
              <a:t>CPU and GPU</a:t>
            </a:r>
          </a:p>
          <a:p>
            <a:r>
              <a:rPr lang="en-US" dirty="0"/>
              <a:t>Parallelization</a:t>
            </a:r>
          </a:p>
          <a:p>
            <a:r>
              <a:rPr lang="en-US" dirty="0"/>
              <a:t>Gradient Vanishing/Exploding</a:t>
            </a:r>
          </a:p>
          <a:p>
            <a:r>
              <a:rPr lang="en-US" dirty="0"/>
              <a:t>CNN</a:t>
            </a:r>
          </a:p>
          <a:p>
            <a:r>
              <a:rPr lang="en-US" dirty="0" err="1"/>
              <a:t>AlexNet</a:t>
            </a:r>
            <a:endParaRPr lang="en-US" dirty="0"/>
          </a:p>
          <a:p>
            <a:r>
              <a:rPr lang="en-US" dirty="0" err="1"/>
              <a:t>ResNet</a:t>
            </a:r>
            <a:br>
              <a:rPr lang="en-US" dirty="0"/>
            </a:br>
            <a:endParaRPr lang="en-US" dirty="0">
              <a:cs typeface="Calibri" panose="020F0502020204030204"/>
            </a:endParaRPr>
          </a:p>
        </p:txBody>
      </p:sp>
    </p:spTree>
    <p:extLst>
      <p:ext uri="{BB962C8B-B14F-4D97-AF65-F5344CB8AC3E}">
        <p14:creationId xmlns:p14="http://schemas.microsoft.com/office/powerpoint/2010/main" val="1171582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145-6B13-C485-1748-E855CC82EEEC}"/>
              </a:ext>
            </a:extLst>
          </p:cNvPr>
          <p:cNvSpPr>
            <a:spLocks noGrp="1"/>
          </p:cNvSpPr>
          <p:nvPr>
            <p:ph type="title"/>
          </p:nvPr>
        </p:nvSpPr>
        <p:spPr/>
        <p:txBody>
          <a:bodyPr/>
          <a:lstStyle/>
          <a:p>
            <a:r>
              <a:rPr lang="en-US" dirty="0">
                <a:cs typeface="Calibri Light"/>
              </a:rPr>
              <a:t>TPU (</a:t>
            </a:r>
            <a:r>
              <a:rPr lang="en-US" b="0" i="0" dirty="0">
                <a:solidFill>
                  <a:srgbClr val="3C484E"/>
                </a:solidFill>
                <a:effectLst/>
              </a:rPr>
              <a:t>tensor processing unit</a:t>
            </a:r>
            <a:r>
              <a:rPr lang="en-US" dirty="0">
                <a:cs typeface="Calibri Light"/>
              </a:rPr>
              <a:t>)</a:t>
            </a:r>
            <a:endParaRPr lang="en-US" dirty="0"/>
          </a:p>
        </p:txBody>
      </p:sp>
      <p:sp>
        <p:nvSpPr>
          <p:cNvPr id="4" name="Content Placeholder 2">
            <a:extLst>
              <a:ext uri="{FF2B5EF4-FFF2-40B4-BE49-F238E27FC236}">
                <a16:creationId xmlns:a16="http://schemas.microsoft.com/office/drawing/2014/main" id="{A77E2138-D42A-EFB6-A959-CC003364E8B0}"/>
              </a:ext>
            </a:extLst>
          </p:cNvPr>
          <p:cNvSpPr txBox="1">
            <a:spLocks/>
          </p:cNvSpPr>
          <p:nvPr/>
        </p:nvSpPr>
        <p:spPr>
          <a:xfrm>
            <a:off x="2741612" y="3578088"/>
            <a:ext cx="8915400" cy="3014870"/>
          </a:xfrm>
          <a:prstGeom prst="rect">
            <a:avLst/>
          </a:prstGeom>
        </p:spPr>
        <p:txBody>
          <a:bodyPr vert="horz" lIns="91440" tIns="45720" rIns="91440" bIns="45720" numCol="2" rtlCol="0" anchor="t">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endParaRPr lang="en-US" dirty="0">
              <a:cs typeface="Calibri"/>
            </a:endParaRPr>
          </a:p>
        </p:txBody>
      </p:sp>
      <p:pic>
        <p:nvPicPr>
          <p:cNvPr id="5" name="Picture 4" descr="A picture containing text, electronics, computer&#10;&#10;Description automatically generated">
            <a:extLst>
              <a:ext uri="{FF2B5EF4-FFF2-40B4-BE49-F238E27FC236}">
                <a16:creationId xmlns:a16="http://schemas.microsoft.com/office/drawing/2014/main" id="{3669A276-690A-C6B1-1160-BD5E158767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4429" y="2169109"/>
            <a:ext cx="9060183" cy="4064781"/>
          </a:xfrm>
          <a:prstGeom prst="rect">
            <a:avLst/>
          </a:prstGeom>
        </p:spPr>
      </p:pic>
    </p:spTree>
    <p:extLst>
      <p:ext uri="{BB962C8B-B14F-4D97-AF65-F5344CB8AC3E}">
        <p14:creationId xmlns:p14="http://schemas.microsoft.com/office/powerpoint/2010/main" val="35543374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145-6B13-C485-1748-E855CC82EEEC}"/>
              </a:ext>
            </a:extLst>
          </p:cNvPr>
          <p:cNvSpPr>
            <a:spLocks noGrp="1"/>
          </p:cNvSpPr>
          <p:nvPr>
            <p:ph type="title"/>
          </p:nvPr>
        </p:nvSpPr>
        <p:spPr/>
        <p:txBody>
          <a:bodyPr/>
          <a:lstStyle/>
          <a:p>
            <a:r>
              <a:rPr lang="en-US" dirty="0">
                <a:cs typeface="Calibri Light"/>
              </a:rPr>
              <a:t>NPU (</a:t>
            </a:r>
            <a:r>
              <a:rPr lang="en-US" b="0" i="0" dirty="0">
                <a:solidFill>
                  <a:srgbClr val="3C484E"/>
                </a:solidFill>
                <a:effectLst/>
              </a:rPr>
              <a:t>neural processing unit </a:t>
            </a:r>
            <a:r>
              <a:rPr lang="en-US" dirty="0">
                <a:cs typeface="Calibri Light"/>
              </a:rPr>
              <a:t>)</a:t>
            </a:r>
            <a:endParaRPr lang="en-US" dirty="0"/>
          </a:p>
        </p:txBody>
      </p:sp>
      <p:sp>
        <p:nvSpPr>
          <p:cNvPr id="4" name="Content Placeholder 2">
            <a:extLst>
              <a:ext uri="{FF2B5EF4-FFF2-40B4-BE49-F238E27FC236}">
                <a16:creationId xmlns:a16="http://schemas.microsoft.com/office/drawing/2014/main" id="{A77E2138-D42A-EFB6-A959-CC003364E8B0}"/>
              </a:ext>
            </a:extLst>
          </p:cNvPr>
          <p:cNvSpPr txBox="1">
            <a:spLocks/>
          </p:cNvSpPr>
          <p:nvPr/>
        </p:nvSpPr>
        <p:spPr>
          <a:xfrm>
            <a:off x="2741612" y="3578088"/>
            <a:ext cx="8915400" cy="3014870"/>
          </a:xfrm>
          <a:prstGeom prst="rect">
            <a:avLst/>
          </a:prstGeom>
        </p:spPr>
        <p:txBody>
          <a:bodyPr vert="horz" lIns="91440" tIns="45720" rIns="91440" bIns="45720" numCol="2" rtlCol="0" anchor="t">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endParaRPr lang="en-US" dirty="0">
              <a:cs typeface="Calibri"/>
            </a:endParaRPr>
          </a:p>
        </p:txBody>
      </p:sp>
      <p:pic>
        <p:nvPicPr>
          <p:cNvPr id="6" name="Picture 5" descr="Table&#10;&#10;Description automatically generated">
            <a:extLst>
              <a:ext uri="{FF2B5EF4-FFF2-40B4-BE49-F238E27FC236}">
                <a16:creationId xmlns:a16="http://schemas.microsoft.com/office/drawing/2014/main" id="{3F5F19F0-635E-432E-BFD3-27A55AE245D8}"/>
              </a:ext>
            </a:extLst>
          </p:cNvPr>
          <p:cNvPicPr>
            <a:picLocks noChangeAspect="1"/>
          </p:cNvPicPr>
          <p:nvPr/>
        </p:nvPicPr>
        <p:blipFill rotWithShape="1">
          <a:blip r:embed="rId3">
            <a:extLst>
              <a:ext uri="{28A0092B-C50C-407E-A947-70E740481C1C}">
                <a14:useLocalDpi xmlns:a14="http://schemas.microsoft.com/office/drawing/2010/main" val="0"/>
              </a:ext>
            </a:extLst>
          </a:blip>
          <a:srcRect b="37509"/>
          <a:stretch/>
        </p:blipFill>
        <p:spPr>
          <a:xfrm>
            <a:off x="1851603" y="1993282"/>
            <a:ext cx="9805409" cy="3169611"/>
          </a:xfrm>
          <a:prstGeom prst="rect">
            <a:avLst/>
          </a:prstGeom>
        </p:spPr>
      </p:pic>
    </p:spTree>
    <p:extLst>
      <p:ext uri="{BB962C8B-B14F-4D97-AF65-F5344CB8AC3E}">
        <p14:creationId xmlns:p14="http://schemas.microsoft.com/office/powerpoint/2010/main" val="1589275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145-6B13-C485-1748-E855CC82EEEC}"/>
              </a:ext>
            </a:extLst>
          </p:cNvPr>
          <p:cNvSpPr>
            <a:spLocks noGrp="1"/>
          </p:cNvSpPr>
          <p:nvPr>
            <p:ph type="title"/>
          </p:nvPr>
        </p:nvSpPr>
        <p:spPr>
          <a:xfrm>
            <a:off x="2094271" y="624110"/>
            <a:ext cx="9410342" cy="1280890"/>
          </a:xfrm>
        </p:spPr>
        <p:txBody>
          <a:bodyPr/>
          <a:lstStyle/>
          <a:p>
            <a:r>
              <a:rPr lang="en-US" dirty="0">
                <a:cs typeface="Calibri Light"/>
              </a:rPr>
              <a:t>Why don’t we use NPUs instead of GPUs?</a:t>
            </a:r>
            <a:endParaRPr lang="en-US" dirty="0"/>
          </a:p>
        </p:txBody>
      </p:sp>
      <p:sp>
        <p:nvSpPr>
          <p:cNvPr id="4" name="Content Placeholder 2">
            <a:extLst>
              <a:ext uri="{FF2B5EF4-FFF2-40B4-BE49-F238E27FC236}">
                <a16:creationId xmlns:a16="http://schemas.microsoft.com/office/drawing/2014/main" id="{A77E2138-D42A-EFB6-A959-CC003364E8B0}"/>
              </a:ext>
            </a:extLst>
          </p:cNvPr>
          <p:cNvSpPr txBox="1">
            <a:spLocks/>
          </p:cNvSpPr>
          <p:nvPr/>
        </p:nvSpPr>
        <p:spPr>
          <a:xfrm>
            <a:off x="2741612" y="3578088"/>
            <a:ext cx="8915400" cy="3014870"/>
          </a:xfrm>
          <a:prstGeom prst="rect">
            <a:avLst/>
          </a:prstGeom>
        </p:spPr>
        <p:txBody>
          <a:bodyPr vert="horz" lIns="91440" tIns="45720" rIns="91440" bIns="45720" numCol="2" rtlCol="0" anchor="t">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endParaRPr lang="en-US" dirty="0">
              <a:cs typeface="Calibri"/>
            </a:endParaRPr>
          </a:p>
        </p:txBody>
      </p:sp>
      <p:sp>
        <p:nvSpPr>
          <p:cNvPr id="5" name="Content Placeholder 2">
            <a:extLst>
              <a:ext uri="{FF2B5EF4-FFF2-40B4-BE49-F238E27FC236}">
                <a16:creationId xmlns:a16="http://schemas.microsoft.com/office/drawing/2014/main" id="{BAD6E37B-72A2-ADF3-3967-41DB481B16CF}"/>
              </a:ext>
            </a:extLst>
          </p:cNvPr>
          <p:cNvSpPr>
            <a:spLocks noGrp="1"/>
          </p:cNvSpPr>
          <p:nvPr>
            <p:ph idx="1"/>
          </p:nvPr>
        </p:nvSpPr>
        <p:spPr>
          <a:xfrm>
            <a:off x="2589212" y="1722785"/>
            <a:ext cx="8915400" cy="1908312"/>
          </a:xfrm>
        </p:spPr>
        <p:txBody>
          <a:bodyPr vert="horz" lIns="91440" tIns="45720" rIns="91440" bIns="45720" numCol="1" rtlCol="0" anchor="t">
            <a:normAutofit/>
          </a:bodyPr>
          <a:lstStyle/>
          <a:p>
            <a:r>
              <a:rPr lang="en-US" dirty="0">
                <a:solidFill>
                  <a:srgbClr val="3C484E"/>
                </a:solidFill>
              </a:rPr>
              <a:t>GPUs are more accessible </a:t>
            </a:r>
            <a:r>
              <a:rPr lang="en-US" b="0" i="0" dirty="0">
                <a:solidFill>
                  <a:srgbClr val="3C484E"/>
                </a:solidFill>
                <a:effectLst/>
              </a:rPr>
              <a:t>for retail consumers</a:t>
            </a:r>
          </a:p>
          <a:p>
            <a:r>
              <a:rPr lang="en-US" dirty="0">
                <a:solidFill>
                  <a:srgbClr val="3C484E"/>
                </a:solidFill>
              </a:rPr>
              <a:t>GPUs are r</a:t>
            </a:r>
            <a:r>
              <a:rPr lang="en-US" b="0" i="0" dirty="0">
                <a:solidFill>
                  <a:srgbClr val="3C484E"/>
                </a:solidFill>
                <a:effectLst/>
              </a:rPr>
              <a:t>elatively cheaper because of economy of scale</a:t>
            </a:r>
          </a:p>
          <a:p>
            <a:r>
              <a:rPr lang="en-US" b="0" i="0" dirty="0">
                <a:solidFill>
                  <a:srgbClr val="3C484E"/>
                </a:solidFill>
                <a:effectLst/>
              </a:rPr>
              <a:t>As more NPUs get produced the cost might go down and make them more available to the general public</a:t>
            </a:r>
          </a:p>
        </p:txBody>
      </p:sp>
    </p:spTree>
    <p:extLst>
      <p:ext uri="{BB962C8B-B14F-4D97-AF65-F5344CB8AC3E}">
        <p14:creationId xmlns:p14="http://schemas.microsoft.com/office/powerpoint/2010/main" val="15769300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6DE5C-3CA0-4F4D-CD18-05E2D174E094}"/>
              </a:ext>
            </a:extLst>
          </p:cNvPr>
          <p:cNvSpPr>
            <a:spLocks noGrp="1"/>
          </p:cNvSpPr>
          <p:nvPr>
            <p:ph type="title"/>
          </p:nvPr>
        </p:nvSpPr>
        <p:spPr/>
        <p:txBody>
          <a:bodyPr>
            <a:normAutofit/>
          </a:bodyPr>
          <a:lstStyle/>
          <a:p>
            <a:r>
              <a:rPr lang="en-US" dirty="0">
                <a:solidFill>
                  <a:srgbClr val="3C484E"/>
                </a:solidFill>
                <a:ea typeface="+mn-ea"/>
                <a:cs typeface="+mn-cs"/>
              </a:rPr>
              <a:t>Types of Parallelism</a:t>
            </a:r>
          </a:p>
        </p:txBody>
      </p:sp>
      <p:graphicFrame>
        <p:nvGraphicFramePr>
          <p:cNvPr id="6" name="Content Placeholder 5">
            <a:extLst>
              <a:ext uri="{FF2B5EF4-FFF2-40B4-BE49-F238E27FC236}">
                <a16:creationId xmlns:a16="http://schemas.microsoft.com/office/drawing/2014/main" id="{311D4C3B-C3D5-378D-6D6C-0068404AE0DF}"/>
              </a:ext>
            </a:extLst>
          </p:cNvPr>
          <p:cNvGraphicFramePr>
            <a:graphicFrameLocks noGrp="1"/>
          </p:cNvGraphicFramePr>
          <p:nvPr>
            <p:ph idx="1"/>
            <p:extLst>
              <p:ext uri="{D42A27DB-BD31-4B8C-83A1-F6EECF244321}">
                <p14:modId xmlns:p14="http://schemas.microsoft.com/office/powerpoint/2010/main" val="487831945"/>
              </p:ext>
            </p:extLst>
          </p:nvPr>
        </p:nvGraphicFramePr>
        <p:xfrm>
          <a:off x="2631025" y="1590240"/>
          <a:ext cx="8911688" cy="4838586"/>
        </p:xfrm>
        <a:graphic>
          <a:graphicData uri="http://schemas.openxmlformats.org/drawingml/2006/table">
            <a:tbl>
              <a:tblPr>
                <a:tableStyleId>{69C7853C-536D-4A76-A0AE-DD22124D55A5}</a:tableStyleId>
              </a:tblPr>
              <a:tblGrid>
                <a:gridCol w="1492378">
                  <a:extLst>
                    <a:ext uri="{9D8B030D-6E8A-4147-A177-3AD203B41FA5}">
                      <a16:colId xmlns:a16="http://schemas.microsoft.com/office/drawing/2014/main" val="1673372744"/>
                    </a:ext>
                  </a:extLst>
                </a:gridCol>
                <a:gridCol w="7419310">
                  <a:extLst>
                    <a:ext uri="{9D8B030D-6E8A-4147-A177-3AD203B41FA5}">
                      <a16:colId xmlns:a16="http://schemas.microsoft.com/office/drawing/2014/main" val="1379715913"/>
                    </a:ext>
                  </a:extLst>
                </a:gridCol>
              </a:tblGrid>
              <a:tr h="165552">
                <a:tc>
                  <a:txBody>
                    <a:bodyPr/>
                    <a:lstStyle/>
                    <a:p>
                      <a:pPr algn="ctr" fontAlgn="b"/>
                      <a:r>
                        <a:rPr lang="en-US" sz="1800" b="1" dirty="0">
                          <a:effectLst/>
                        </a:rPr>
                        <a:t>Type of Parallelism</a:t>
                      </a:r>
                    </a:p>
                  </a:txBody>
                  <a:tcPr marL="38951" marR="38951" marT="19476" marB="19476" anchor="ctr"/>
                </a:tc>
                <a:tc>
                  <a:txBody>
                    <a:bodyPr/>
                    <a:lstStyle/>
                    <a:p>
                      <a:pPr algn="ctr" fontAlgn="b"/>
                      <a:r>
                        <a:rPr lang="en-US" sz="1800" b="1" dirty="0">
                          <a:effectLst/>
                        </a:rPr>
                        <a:t>Explanation</a:t>
                      </a:r>
                    </a:p>
                  </a:txBody>
                  <a:tcPr marL="38951" marR="38951" marT="19476" marB="19476" anchor="ctr"/>
                </a:tc>
                <a:extLst>
                  <a:ext uri="{0D108BD9-81ED-4DB2-BD59-A6C34878D82A}">
                    <a16:rowId xmlns:a16="http://schemas.microsoft.com/office/drawing/2014/main" val="2938353096"/>
                  </a:ext>
                </a:extLst>
              </a:tr>
              <a:tr h="1169287">
                <a:tc>
                  <a:txBody>
                    <a:bodyPr/>
                    <a:lstStyle/>
                    <a:p>
                      <a:pPr algn="l" fontAlgn="base"/>
                      <a:r>
                        <a:rPr lang="en-US" sz="1800" dirty="0">
                          <a:effectLst/>
                        </a:rPr>
                        <a:t>Inter-model parallelism</a:t>
                      </a:r>
                    </a:p>
                  </a:txBody>
                  <a:tcPr marL="38951" marR="38951" marT="19476" marB="19476" anchor="ctr"/>
                </a:tc>
                <a:tc>
                  <a:txBody>
                    <a:bodyPr/>
                    <a:lstStyle/>
                    <a:p>
                      <a:pPr algn="l" fontAlgn="base"/>
                      <a:r>
                        <a:rPr lang="en-US" sz="1800" dirty="0">
                          <a:effectLst/>
                        </a:rPr>
                        <a:t>This refers to the parallel execution of </a:t>
                      </a:r>
                      <a:r>
                        <a:rPr lang="en-US" sz="1800" b="1" dirty="0">
                          <a:effectLst/>
                        </a:rPr>
                        <a:t>different models </a:t>
                      </a:r>
                      <a:r>
                        <a:rPr lang="en-US" sz="1800" dirty="0">
                          <a:effectLst/>
                        </a:rPr>
                        <a:t>or </a:t>
                      </a:r>
                      <a:r>
                        <a:rPr lang="en-US" sz="1800" b="1" dirty="0">
                          <a:effectLst/>
                        </a:rPr>
                        <a:t>sub-models</a:t>
                      </a:r>
                      <a:r>
                        <a:rPr lang="en-US" sz="1800" dirty="0">
                          <a:effectLst/>
                        </a:rPr>
                        <a:t>, with each running on a separate device or node. This can help to distribute the workload and reduce training time.</a:t>
                      </a:r>
                    </a:p>
                  </a:txBody>
                  <a:tcPr marL="38951" marR="38951" marT="19476" marB="19476" anchor="ctr"/>
                </a:tc>
                <a:extLst>
                  <a:ext uri="{0D108BD9-81ED-4DB2-BD59-A6C34878D82A}">
                    <a16:rowId xmlns:a16="http://schemas.microsoft.com/office/drawing/2014/main" val="3773701469"/>
                  </a:ext>
                </a:extLst>
              </a:tr>
              <a:tr h="1671155">
                <a:tc>
                  <a:txBody>
                    <a:bodyPr/>
                    <a:lstStyle/>
                    <a:p>
                      <a:pPr algn="l" fontAlgn="base"/>
                      <a:r>
                        <a:rPr lang="en-US" sz="1800" b="1" dirty="0">
                          <a:effectLst/>
                        </a:rPr>
                        <a:t>Data parallelism</a:t>
                      </a:r>
                    </a:p>
                  </a:txBody>
                  <a:tcPr marL="38951" marR="38951" marT="19476" marB="19476" anchor="ctr"/>
                </a:tc>
                <a:tc>
                  <a:txBody>
                    <a:bodyPr/>
                    <a:lstStyle/>
                    <a:p>
                      <a:pPr algn="l" fontAlgn="base"/>
                      <a:r>
                        <a:rPr lang="en-US" sz="1800" dirty="0">
                          <a:effectLst/>
                        </a:rPr>
                        <a:t>This refers to the parallel execution of the same model on different subsets of the training data. Each subset is processed by a separate device or node, and the results are combined to update the model parameters. This can help to speed up training and improve scalability.</a:t>
                      </a:r>
                    </a:p>
                  </a:txBody>
                  <a:tcPr marL="38951" marR="38951" marT="19476" marB="19476" anchor="ctr"/>
                </a:tc>
                <a:extLst>
                  <a:ext uri="{0D108BD9-81ED-4DB2-BD59-A6C34878D82A}">
                    <a16:rowId xmlns:a16="http://schemas.microsoft.com/office/drawing/2014/main" val="1049202000"/>
                  </a:ext>
                </a:extLst>
              </a:tr>
              <a:tr h="1294754">
                <a:tc>
                  <a:txBody>
                    <a:bodyPr/>
                    <a:lstStyle/>
                    <a:p>
                      <a:pPr algn="l" fontAlgn="base"/>
                      <a:r>
                        <a:rPr lang="en-US" sz="1800" dirty="0">
                          <a:effectLst/>
                        </a:rPr>
                        <a:t>Intra-model parallelism</a:t>
                      </a:r>
                    </a:p>
                  </a:txBody>
                  <a:tcPr marL="38951" marR="38951" marT="19476" marB="19476" anchor="ctr"/>
                </a:tc>
                <a:tc>
                  <a:txBody>
                    <a:bodyPr/>
                    <a:lstStyle/>
                    <a:p>
                      <a:pPr algn="l" fontAlgn="base"/>
                      <a:r>
                        <a:rPr lang="en-US" sz="1800" dirty="0">
                          <a:effectLst/>
                        </a:rPr>
                        <a:t>This refers to the parallel execution of </a:t>
                      </a:r>
                      <a:r>
                        <a:rPr lang="en-US" sz="1800" b="0" dirty="0">
                          <a:effectLst/>
                        </a:rPr>
                        <a:t>different parts of </a:t>
                      </a:r>
                      <a:r>
                        <a:rPr lang="en-US" sz="1800" b="1" dirty="0">
                          <a:effectLst/>
                        </a:rPr>
                        <a:t>the same model</a:t>
                      </a:r>
                      <a:r>
                        <a:rPr lang="en-US" sz="1800" dirty="0">
                          <a:effectLst/>
                        </a:rPr>
                        <a:t> on separate devices or nodes, </a:t>
                      </a:r>
                      <a:r>
                        <a:rPr lang="en-US" sz="1800" b="0" i="0" kern="1200" dirty="0">
                          <a:solidFill>
                            <a:schemeClr val="dk1"/>
                          </a:solidFill>
                          <a:effectLst/>
                          <a:latin typeface="+mn-lt"/>
                          <a:ea typeface="+mn-ea"/>
                          <a:cs typeface="+mn-cs"/>
                        </a:rPr>
                        <a:t>each handling a different portion of the model's computation.</a:t>
                      </a:r>
                      <a:r>
                        <a:rPr lang="en-US" sz="1800" dirty="0">
                          <a:effectLst/>
                        </a:rPr>
                        <a:t> This can help to reduce the memory requirements of training and improve performance on </a:t>
                      </a:r>
                      <a:r>
                        <a:rPr lang="en-US" sz="1800" b="1" dirty="0">
                          <a:effectLst/>
                        </a:rPr>
                        <a:t>large models</a:t>
                      </a:r>
                      <a:r>
                        <a:rPr lang="en-US" sz="1800" dirty="0">
                          <a:effectLst/>
                        </a:rPr>
                        <a:t>. </a:t>
                      </a:r>
                    </a:p>
                  </a:txBody>
                  <a:tcPr marL="38951" marR="38951" marT="19476" marB="19476" anchor="ctr"/>
                </a:tc>
                <a:extLst>
                  <a:ext uri="{0D108BD9-81ED-4DB2-BD59-A6C34878D82A}">
                    <a16:rowId xmlns:a16="http://schemas.microsoft.com/office/drawing/2014/main" val="535266829"/>
                  </a:ext>
                </a:extLst>
              </a:tr>
            </a:tbl>
          </a:graphicData>
        </a:graphic>
      </p:graphicFrame>
    </p:spTree>
    <p:extLst>
      <p:ext uri="{BB962C8B-B14F-4D97-AF65-F5344CB8AC3E}">
        <p14:creationId xmlns:p14="http://schemas.microsoft.com/office/powerpoint/2010/main" val="2964353400"/>
      </p:ext>
    </p:extLst>
  </p:cSld>
  <p:clrMapOvr>
    <a:masterClrMapping/>
  </p:clrMapOvr>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145-6B13-C485-1748-E855CC82EEEC}"/>
              </a:ext>
            </a:extLst>
          </p:cNvPr>
          <p:cNvSpPr>
            <a:spLocks noGrp="1"/>
          </p:cNvSpPr>
          <p:nvPr>
            <p:ph type="title"/>
          </p:nvPr>
        </p:nvSpPr>
        <p:spPr/>
        <p:txBody>
          <a:bodyPr/>
          <a:lstStyle/>
          <a:p>
            <a:r>
              <a:rPr lang="en-US" dirty="0" err="1">
                <a:cs typeface="Calibri Light"/>
              </a:rPr>
              <a:t>AlexNet</a:t>
            </a:r>
            <a:r>
              <a:rPr lang="en-US" dirty="0">
                <a:cs typeface="Calibri Light"/>
              </a:rPr>
              <a:t> </a:t>
            </a:r>
            <a:r>
              <a:rPr lang="en-US" sz="3600" dirty="0">
                <a:effectLst/>
              </a:rPr>
              <a:t>Intra-model parallelism</a:t>
            </a:r>
            <a:endParaRPr lang="en-US" dirty="0"/>
          </a:p>
        </p:txBody>
      </p:sp>
      <p:pic>
        <p:nvPicPr>
          <p:cNvPr id="5" name="Picture 4" descr="Diagram, engineering drawing&#10;&#10;Description automatically generated">
            <a:extLst>
              <a:ext uri="{FF2B5EF4-FFF2-40B4-BE49-F238E27FC236}">
                <a16:creationId xmlns:a16="http://schemas.microsoft.com/office/drawing/2014/main" id="{40EDBA50-A775-4C0A-DE39-60D11BEFF2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4857" y="1710812"/>
            <a:ext cx="10549104" cy="3763057"/>
          </a:xfrm>
          <a:prstGeom prst="rect">
            <a:avLst/>
          </a:prstGeom>
        </p:spPr>
      </p:pic>
    </p:spTree>
    <p:extLst>
      <p:ext uri="{BB962C8B-B14F-4D97-AF65-F5344CB8AC3E}">
        <p14:creationId xmlns:p14="http://schemas.microsoft.com/office/powerpoint/2010/main" val="963076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6DE5C-3CA0-4F4D-CD18-05E2D174E094}"/>
              </a:ext>
            </a:extLst>
          </p:cNvPr>
          <p:cNvSpPr>
            <a:spLocks noGrp="1"/>
          </p:cNvSpPr>
          <p:nvPr>
            <p:ph type="title"/>
          </p:nvPr>
        </p:nvSpPr>
        <p:spPr/>
        <p:txBody>
          <a:bodyPr>
            <a:normAutofit/>
          </a:bodyPr>
          <a:lstStyle/>
          <a:p>
            <a:r>
              <a:rPr lang="en-US" dirty="0">
                <a:solidFill>
                  <a:srgbClr val="3C484E"/>
                </a:solidFill>
                <a:ea typeface="+mn-ea"/>
                <a:cs typeface="+mn-cs"/>
              </a:rPr>
              <a:t>Types of Parallelism</a:t>
            </a:r>
          </a:p>
        </p:txBody>
      </p:sp>
      <p:graphicFrame>
        <p:nvGraphicFramePr>
          <p:cNvPr id="6" name="Content Placeholder 5">
            <a:extLst>
              <a:ext uri="{FF2B5EF4-FFF2-40B4-BE49-F238E27FC236}">
                <a16:creationId xmlns:a16="http://schemas.microsoft.com/office/drawing/2014/main" id="{311D4C3B-C3D5-378D-6D6C-0068404AE0DF}"/>
              </a:ext>
            </a:extLst>
          </p:cNvPr>
          <p:cNvGraphicFramePr>
            <a:graphicFrameLocks noGrp="1"/>
          </p:cNvGraphicFramePr>
          <p:nvPr>
            <p:ph idx="1"/>
            <p:extLst>
              <p:ext uri="{D42A27DB-BD31-4B8C-83A1-F6EECF244321}">
                <p14:modId xmlns:p14="http://schemas.microsoft.com/office/powerpoint/2010/main" val="1839446000"/>
              </p:ext>
            </p:extLst>
          </p:nvPr>
        </p:nvGraphicFramePr>
        <p:xfrm>
          <a:off x="2592925" y="1601831"/>
          <a:ext cx="8911688" cy="4415492"/>
        </p:xfrm>
        <a:graphic>
          <a:graphicData uri="http://schemas.openxmlformats.org/drawingml/2006/table">
            <a:tbl>
              <a:tblPr>
                <a:tableStyleId>{69C7853C-536D-4A76-A0AE-DD22124D55A5}</a:tableStyleId>
              </a:tblPr>
              <a:tblGrid>
                <a:gridCol w="1492378">
                  <a:extLst>
                    <a:ext uri="{9D8B030D-6E8A-4147-A177-3AD203B41FA5}">
                      <a16:colId xmlns:a16="http://schemas.microsoft.com/office/drawing/2014/main" val="1673372744"/>
                    </a:ext>
                  </a:extLst>
                </a:gridCol>
                <a:gridCol w="7419310">
                  <a:extLst>
                    <a:ext uri="{9D8B030D-6E8A-4147-A177-3AD203B41FA5}">
                      <a16:colId xmlns:a16="http://schemas.microsoft.com/office/drawing/2014/main" val="1379715913"/>
                    </a:ext>
                  </a:extLst>
                </a:gridCol>
              </a:tblGrid>
              <a:tr h="443321">
                <a:tc>
                  <a:txBody>
                    <a:bodyPr/>
                    <a:lstStyle/>
                    <a:p>
                      <a:pPr algn="ctr" fontAlgn="b"/>
                      <a:r>
                        <a:rPr lang="en-US" sz="1800" b="1" dirty="0">
                          <a:effectLst/>
                        </a:rPr>
                        <a:t>Type of Parallelism</a:t>
                      </a:r>
                    </a:p>
                  </a:txBody>
                  <a:tcPr marL="38951" marR="38951" marT="19476" marB="19476" anchor="ctr"/>
                </a:tc>
                <a:tc>
                  <a:txBody>
                    <a:bodyPr/>
                    <a:lstStyle/>
                    <a:p>
                      <a:pPr algn="ctr" fontAlgn="b"/>
                      <a:r>
                        <a:rPr lang="en-US" sz="1800" b="1" dirty="0">
                          <a:effectLst/>
                        </a:rPr>
                        <a:t>Explanation</a:t>
                      </a:r>
                    </a:p>
                  </a:txBody>
                  <a:tcPr marL="38951" marR="38951" marT="19476" marB="19476" anchor="ctr"/>
                </a:tc>
                <a:extLst>
                  <a:ext uri="{0D108BD9-81ED-4DB2-BD59-A6C34878D82A}">
                    <a16:rowId xmlns:a16="http://schemas.microsoft.com/office/drawing/2014/main" val="2938353096"/>
                  </a:ext>
                </a:extLst>
              </a:tr>
              <a:tr h="882192">
                <a:tc>
                  <a:txBody>
                    <a:bodyPr/>
                    <a:lstStyle/>
                    <a:p>
                      <a:pPr algn="l" fontAlgn="base"/>
                      <a:r>
                        <a:rPr lang="en-US" dirty="0">
                          <a:solidFill>
                            <a:schemeClr val="tx1"/>
                          </a:solidFill>
                          <a:cs typeface="Calibri"/>
                        </a:rPr>
                        <a:t>Pipeline parallelism</a:t>
                      </a:r>
                      <a:endParaRPr lang="en-US" sz="1800" dirty="0">
                        <a:effectLst/>
                      </a:endParaRPr>
                    </a:p>
                  </a:txBody>
                  <a:tcPr marL="38951" marR="38951" marT="19476" marB="19476" anchor="ctr"/>
                </a:tc>
                <a:tc>
                  <a:txBody>
                    <a:bodyPr/>
                    <a:lstStyle/>
                    <a:p>
                      <a:pPr marL="0" marR="0" indent="0" algn="l" defTabSz="457200" rtl="0" eaLnBrk="1" fontAlgn="base" latinLnBrk="0" hangingPunct="1">
                        <a:lnSpc>
                          <a:spcPct val="100000"/>
                        </a:lnSpc>
                        <a:spcBef>
                          <a:spcPts val="0"/>
                        </a:spcBef>
                        <a:spcAft>
                          <a:spcPts val="0"/>
                        </a:spcAft>
                        <a:buClrTx/>
                        <a:buSzTx/>
                        <a:buFontTx/>
                        <a:buNone/>
                        <a:tabLst/>
                        <a:defRPr/>
                      </a:pPr>
                      <a:r>
                        <a:rPr lang="en-US" sz="1800" dirty="0">
                          <a:effectLst/>
                        </a:rPr>
                        <a:t>Run different layers of the model on different GPUs</a:t>
                      </a:r>
                    </a:p>
                  </a:txBody>
                  <a:tcPr marL="38951" marR="38951" marT="19476" marB="19476" anchor="ctr"/>
                </a:tc>
                <a:extLst>
                  <a:ext uri="{0D108BD9-81ED-4DB2-BD59-A6C34878D82A}">
                    <a16:rowId xmlns:a16="http://schemas.microsoft.com/office/drawing/2014/main" val="3773701469"/>
                  </a:ext>
                </a:extLst>
              </a:tr>
              <a:tr h="1260836">
                <a:tc>
                  <a:txBody>
                    <a:bodyPr/>
                    <a:lstStyle/>
                    <a:p>
                      <a:pPr algn="l" fontAlgn="base"/>
                      <a:r>
                        <a:rPr lang="en-US" dirty="0">
                          <a:solidFill>
                            <a:schemeClr val="tx1"/>
                          </a:solidFill>
                          <a:cs typeface="Calibri"/>
                        </a:rPr>
                        <a:t>Tensor parallelism</a:t>
                      </a:r>
                      <a:endParaRPr lang="en-US" sz="1800" b="1" dirty="0">
                        <a:effectLst/>
                      </a:endParaRPr>
                    </a:p>
                  </a:txBody>
                  <a:tcPr marL="38951" marR="38951" marT="19476" marB="19476" anchor="ctr"/>
                </a:tc>
                <a:tc>
                  <a:txBody>
                    <a:bodyPr/>
                    <a:lstStyle/>
                    <a:p>
                      <a:pPr algn="l" fontAlgn="base"/>
                      <a:r>
                        <a:rPr lang="en-US" dirty="0">
                          <a:solidFill>
                            <a:schemeClr val="tx1"/>
                          </a:solidFill>
                          <a:cs typeface="Calibri"/>
                        </a:rPr>
                        <a:t>Break up the math for a single operation such as a matrix multiplication to be split across GPUs</a:t>
                      </a:r>
                      <a:endParaRPr lang="en-US" sz="1800" dirty="0">
                        <a:effectLst/>
                      </a:endParaRPr>
                    </a:p>
                  </a:txBody>
                  <a:tcPr marL="38951" marR="38951" marT="19476" marB="19476" anchor="ctr"/>
                </a:tc>
                <a:extLst>
                  <a:ext uri="{0D108BD9-81ED-4DB2-BD59-A6C34878D82A}">
                    <a16:rowId xmlns:a16="http://schemas.microsoft.com/office/drawing/2014/main" val="1049202000"/>
                  </a:ext>
                </a:extLst>
              </a:tr>
              <a:tr h="976853">
                <a:tc>
                  <a:txBody>
                    <a:bodyPr/>
                    <a:lstStyle/>
                    <a:p>
                      <a:pPr algn="l" fontAlgn="base"/>
                      <a:r>
                        <a:rPr lang="en-US" dirty="0">
                          <a:solidFill>
                            <a:schemeClr val="tx1"/>
                          </a:solidFill>
                          <a:cs typeface="Calibri"/>
                        </a:rPr>
                        <a:t>Mixture-of-Experts</a:t>
                      </a:r>
                      <a:endParaRPr lang="en-US" sz="1800" dirty="0">
                        <a:effectLst/>
                      </a:endParaRPr>
                    </a:p>
                  </a:txBody>
                  <a:tcPr marL="38951" marR="38951" marT="19476" marB="19476" anchor="ctr"/>
                </a:tc>
                <a:tc>
                  <a:txBody>
                    <a:bodyPr/>
                    <a:lstStyle/>
                    <a:p>
                      <a:pPr algn="l" fontAlgn="base"/>
                      <a:r>
                        <a:rPr lang="en-US" dirty="0">
                          <a:solidFill>
                            <a:schemeClr val="tx1"/>
                          </a:solidFill>
                          <a:cs typeface="Calibri"/>
                        </a:rPr>
                        <a:t>Have many sets of weights and the network can choose which set (“expert”) to use via a gating mechanism at inference time. This enables many more parameters without increased computation cost. Different experts can be hosted on different GPUs, providing a clear way to scale up the number of GPUs used for a model.</a:t>
                      </a:r>
                      <a:endParaRPr lang="en-US" sz="1800" dirty="0">
                        <a:effectLst/>
                      </a:endParaRPr>
                    </a:p>
                  </a:txBody>
                  <a:tcPr marL="38951" marR="38951" marT="19476" marB="19476" anchor="ctr"/>
                </a:tc>
                <a:extLst>
                  <a:ext uri="{0D108BD9-81ED-4DB2-BD59-A6C34878D82A}">
                    <a16:rowId xmlns:a16="http://schemas.microsoft.com/office/drawing/2014/main" val="535266829"/>
                  </a:ext>
                </a:extLst>
              </a:tr>
            </a:tbl>
          </a:graphicData>
        </a:graphic>
      </p:graphicFrame>
      <p:sp>
        <p:nvSpPr>
          <p:cNvPr id="4" name="TextBox 3">
            <a:extLst>
              <a:ext uri="{FF2B5EF4-FFF2-40B4-BE49-F238E27FC236}">
                <a16:creationId xmlns:a16="http://schemas.microsoft.com/office/drawing/2014/main" id="{BC5EC32C-414F-5880-E787-7C3A07F5D8B9}"/>
              </a:ext>
            </a:extLst>
          </p:cNvPr>
          <p:cNvSpPr txBox="1"/>
          <p:nvPr/>
        </p:nvSpPr>
        <p:spPr>
          <a:xfrm>
            <a:off x="2567525" y="6125424"/>
            <a:ext cx="8911686" cy="369332"/>
          </a:xfrm>
          <a:prstGeom prst="rect">
            <a:avLst/>
          </a:prstGeom>
          <a:noFill/>
        </p:spPr>
        <p:txBody>
          <a:bodyPr wrap="square">
            <a:spAutoFit/>
          </a:bodyPr>
          <a:lstStyle/>
          <a:p>
            <a:pPr marL="0" indent="0">
              <a:buNone/>
            </a:pPr>
            <a:r>
              <a:rPr lang="en-US" dirty="0">
                <a:cs typeface="Calibri"/>
                <a:hlinkClick r:id="rId3"/>
              </a:rPr>
              <a:t>https://openai.com/research/techniques-for-training-large-neural-networks</a:t>
            </a:r>
            <a:endParaRPr lang="en-US" dirty="0">
              <a:cs typeface="Calibri"/>
            </a:endParaRPr>
          </a:p>
        </p:txBody>
      </p:sp>
    </p:spTree>
    <p:extLst>
      <p:ext uri="{BB962C8B-B14F-4D97-AF65-F5344CB8AC3E}">
        <p14:creationId xmlns:p14="http://schemas.microsoft.com/office/powerpoint/2010/main" val="42588705"/>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145-6B13-C485-1748-E855CC82EEEC}"/>
              </a:ext>
            </a:extLst>
          </p:cNvPr>
          <p:cNvSpPr>
            <a:spLocks noGrp="1"/>
          </p:cNvSpPr>
          <p:nvPr>
            <p:ph type="title"/>
          </p:nvPr>
        </p:nvSpPr>
        <p:spPr/>
        <p:txBody>
          <a:bodyPr/>
          <a:lstStyle/>
          <a:p>
            <a:r>
              <a:rPr lang="en-US" dirty="0">
                <a:cs typeface="Calibri Light"/>
              </a:rPr>
              <a:t>How to implement parallelization?</a:t>
            </a:r>
            <a:endParaRPr lang="en-US" dirty="0"/>
          </a:p>
        </p:txBody>
      </p:sp>
      <p:sp>
        <p:nvSpPr>
          <p:cNvPr id="3" name="Content Placeholder 2">
            <a:extLst>
              <a:ext uri="{FF2B5EF4-FFF2-40B4-BE49-F238E27FC236}">
                <a16:creationId xmlns:a16="http://schemas.microsoft.com/office/drawing/2014/main" id="{3476B551-7538-B561-D622-3DFA2566EA2F}"/>
              </a:ext>
            </a:extLst>
          </p:cNvPr>
          <p:cNvSpPr>
            <a:spLocks noGrp="1"/>
          </p:cNvSpPr>
          <p:nvPr>
            <p:ph idx="1"/>
          </p:nvPr>
        </p:nvSpPr>
        <p:spPr>
          <a:xfrm>
            <a:off x="2589212" y="1722782"/>
            <a:ext cx="8915400" cy="4792318"/>
          </a:xfrm>
        </p:spPr>
        <p:txBody>
          <a:bodyPr vert="horz" lIns="91440" tIns="45720" rIns="91440" bIns="45720" rtlCol="0" anchor="t">
            <a:normAutofit lnSpcReduction="10000"/>
          </a:bodyPr>
          <a:lstStyle/>
          <a:p>
            <a:pPr marL="407988" lvl="1" indent="-393700">
              <a:buFont typeface="Wingdings" pitchFamily="2" charset="2"/>
              <a:buChar char="v"/>
            </a:pPr>
            <a:r>
              <a:rPr lang="en-US" sz="2400" b="0" i="0" dirty="0">
                <a:solidFill>
                  <a:srgbClr val="374151"/>
                </a:solidFill>
                <a:effectLst/>
                <a:latin typeface="Söhne"/>
              </a:rPr>
              <a:t>Tools</a:t>
            </a:r>
          </a:p>
          <a:p>
            <a:pPr lvl="1">
              <a:buFont typeface="Arial" panose="020B0604020202020204" pitchFamily="34" charset="0"/>
              <a:buChar char="•"/>
            </a:pPr>
            <a:r>
              <a:rPr lang="en-US" sz="2000" b="0" i="0" dirty="0">
                <a:solidFill>
                  <a:srgbClr val="374151"/>
                </a:solidFill>
                <a:effectLst/>
                <a:latin typeface="Söhne"/>
              </a:rPr>
              <a:t>Python (with frameworks such as TensorFlow, </a:t>
            </a:r>
            <a:r>
              <a:rPr lang="en-US" sz="2000" b="0" i="0" dirty="0" err="1">
                <a:solidFill>
                  <a:srgbClr val="374151"/>
                </a:solidFill>
                <a:effectLst/>
                <a:latin typeface="Söhne"/>
              </a:rPr>
              <a:t>PyTorch</a:t>
            </a:r>
            <a:r>
              <a:rPr lang="en-US" sz="2000" b="0" i="0" dirty="0">
                <a:solidFill>
                  <a:srgbClr val="374151"/>
                </a:solidFill>
                <a:effectLst/>
                <a:latin typeface="Söhne"/>
              </a:rPr>
              <a:t>, and </a:t>
            </a:r>
            <a:r>
              <a:rPr lang="en-US" sz="2000" b="0" i="0" dirty="0" err="1">
                <a:solidFill>
                  <a:srgbClr val="374151"/>
                </a:solidFill>
                <a:effectLst/>
                <a:latin typeface="Söhne"/>
              </a:rPr>
              <a:t>MXNet</a:t>
            </a:r>
            <a:r>
              <a:rPr lang="en-US" sz="2000" b="0" i="0" dirty="0">
                <a:solidFill>
                  <a:srgbClr val="374151"/>
                </a:solidFill>
                <a:effectLst/>
                <a:latin typeface="Söhne"/>
              </a:rPr>
              <a:t>)</a:t>
            </a:r>
          </a:p>
          <a:p>
            <a:pPr lvl="1">
              <a:buFont typeface="Arial" panose="020B0604020202020204" pitchFamily="34" charset="0"/>
              <a:buChar char="•"/>
            </a:pPr>
            <a:r>
              <a:rPr lang="en-US" sz="2000" b="0" i="0" dirty="0">
                <a:solidFill>
                  <a:srgbClr val="374151"/>
                </a:solidFill>
                <a:effectLst/>
                <a:latin typeface="Söhne"/>
              </a:rPr>
              <a:t>CUDA (with CUDA C++ for highly optimized GPU code)</a:t>
            </a:r>
          </a:p>
          <a:p>
            <a:pPr lvl="1">
              <a:buFont typeface="Arial" panose="020B0604020202020204" pitchFamily="34" charset="0"/>
              <a:buChar char="•"/>
            </a:pPr>
            <a:r>
              <a:rPr lang="en-US" sz="2000" b="0" i="0" dirty="0">
                <a:solidFill>
                  <a:srgbClr val="374151"/>
                </a:solidFill>
                <a:effectLst/>
                <a:latin typeface="Söhne"/>
              </a:rPr>
              <a:t>OpenCL (with support for multiple programming languages)</a:t>
            </a:r>
          </a:p>
          <a:p>
            <a:pPr lvl="1">
              <a:buFont typeface="Arial" panose="020B0604020202020204" pitchFamily="34" charset="0"/>
              <a:buChar char="•"/>
            </a:pPr>
            <a:r>
              <a:rPr lang="en-US" sz="2000" b="0" i="0" dirty="0">
                <a:solidFill>
                  <a:srgbClr val="374151"/>
                </a:solidFill>
                <a:effectLst/>
                <a:latin typeface="Söhne"/>
              </a:rPr>
              <a:t>Julia (with built-in support for parallel computing on multiple GPUs)</a:t>
            </a:r>
          </a:p>
          <a:p>
            <a:pPr lvl="1">
              <a:buFont typeface="Arial" panose="020B0604020202020204" pitchFamily="34" charset="0"/>
              <a:buChar char="•"/>
            </a:pPr>
            <a:r>
              <a:rPr lang="en-US" sz="2000" b="0" i="0" dirty="0">
                <a:solidFill>
                  <a:srgbClr val="374151"/>
                </a:solidFill>
                <a:effectLst/>
                <a:latin typeface="Söhne"/>
              </a:rPr>
              <a:t>C++ (with APIs provided by deep learning frameworks such as Caffe and Torch)</a:t>
            </a:r>
            <a:endParaRPr lang="en-US" sz="2000" dirty="0">
              <a:solidFill>
                <a:srgbClr val="374151"/>
              </a:solidFill>
              <a:latin typeface="Söhne"/>
              <a:cs typeface="Calibri"/>
            </a:endParaRPr>
          </a:p>
          <a:p>
            <a:pPr>
              <a:buFont typeface="Wingdings" pitchFamily="2" charset="2"/>
              <a:buChar char="v"/>
            </a:pPr>
            <a:r>
              <a:rPr lang="zh-CN" altLang="en-US" sz="2000" dirty="0">
                <a:solidFill>
                  <a:srgbClr val="3F3F3F"/>
                </a:solidFill>
                <a:effectLst/>
                <a:latin typeface="PingFang SC" panose="020B0400000000000000" pitchFamily="34" charset="-122"/>
                <a:ea typeface="PingFang SC" panose="020B0400000000000000" pitchFamily="34" charset="-122"/>
              </a:rPr>
              <a:t>多</a:t>
            </a:r>
            <a:r>
              <a:rPr lang="en-US" sz="2000" dirty="0">
                <a:solidFill>
                  <a:srgbClr val="3F3F3F"/>
                </a:solidFill>
                <a:effectLst/>
                <a:latin typeface="Helvetica" pitchFamily="2" charset="0"/>
                <a:ea typeface="PingFang SC" panose="020B0400000000000000" pitchFamily="34" charset="-122"/>
              </a:rPr>
              <a:t>GPU</a:t>
            </a:r>
            <a:r>
              <a:rPr lang="zh-CN" altLang="en-US" sz="2000" dirty="0">
                <a:solidFill>
                  <a:srgbClr val="3F3F3F"/>
                </a:solidFill>
                <a:effectLst/>
                <a:latin typeface="PingFang SC" panose="020B0400000000000000" pitchFamily="34" charset="-122"/>
                <a:ea typeface="PingFang SC" panose="020B0400000000000000" pitchFamily="34" charset="-122"/>
              </a:rPr>
              <a:t>训练实现</a:t>
            </a:r>
            <a:r>
              <a:rPr lang="en-US" altLang="zh-CN" sz="2000" dirty="0">
                <a:solidFill>
                  <a:srgbClr val="3F3F3F"/>
                </a:solidFill>
                <a:effectLst/>
                <a:latin typeface="PingFang SC" panose="020B0400000000000000" pitchFamily="34" charset="-122"/>
                <a:ea typeface="PingFang SC" panose="020B0400000000000000" pitchFamily="34" charset="-122"/>
              </a:rPr>
              <a:t>   #</a:t>
            </a:r>
            <a:r>
              <a:rPr lang="en-US" altLang="zh-CN" sz="2000" dirty="0" err="1">
                <a:solidFill>
                  <a:srgbClr val="3F3F3F"/>
                </a:solidFill>
                <a:effectLst/>
                <a:latin typeface="PingFang SC" panose="020B0400000000000000" pitchFamily="34" charset="-122"/>
                <a:ea typeface="PingFang SC" panose="020B0400000000000000" pitchFamily="34" charset="-122"/>
              </a:rPr>
              <a:t>PyTorch</a:t>
            </a:r>
            <a:r>
              <a:rPr lang="en-US" sz="2000" dirty="0">
                <a:solidFill>
                  <a:srgbClr val="3F3F3F"/>
                </a:solidFill>
                <a:latin typeface="Helvetica" pitchFamily="2" charset="0"/>
              </a:rPr>
              <a:t>    #</a:t>
            </a:r>
            <a:r>
              <a:rPr lang="en-US" sz="2000" dirty="0" err="1">
                <a:solidFill>
                  <a:srgbClr val="3F3F3F"/>
                </a:solidFill>
                <a:latin typeface="Helvetica" pitchFamily="2" charset="0"/>
              </a:rPr>
              <a:t>李沐</a:t>
            </a:r>
            <a:r>
              <a:rPr lang="en-US" sz="2000" dirty="0">
                <a:solidFill>
                  <a:srgbClr val="3F3F3F"/>
                </a:solidFill>
                <a:latin typeface="Helvetica" pitchFamily="2" charset="0"/>
              </a:rPr>
              <a:t> </a:t>
            </a:r>
            <a:r>
              <a:rPr lang="en-US" sz="2000" dirty="0">
                <a:solidFill>
                  <a:srgbClr val="3F3F3F"/>
                </a:solidFill>
                <a:effectLst/>
                <a:latin typeface="Helvetica" pitchFamily="2" charset="0"/>
                <a:hlinkClick r:id="rId3"/>
              </a:rPr>
              <a:t>https://www.bilibili.com/video/BV1MQ4y1R7Qg</a:t>
            </a:r>
            <a:endParaRPr lang="en-US" sz="2000" dirty="0">
              <a:solidFill>
                <a:srgbClr val="3F3F3F"/>
              </a:solidFill>
              <a:effectLst/>
              <a:latin typeface="Helvetica" pitchFamily="2" charset="0"/>
            </a:endParaRPr>
          </a:p>
          <a:p>
            <a:pPr>
              <a:buFont typeface="Wingdings" pitchFamily="2" charset="2"/>
              <a:buChar char="v"/>
            </a:pPr>
            <a:r>
              <a:rPr lang="en-US" sz="2000" b="0" i="0" dirty="0">
                <a:solidFill>
                  <a:srgbClr val="374151"/>
                </a:solidFill>
                <a:effectLst/>
                <a:latin typeface="Söhne"/>
              </a:rPr>
              <a:t>How to scale training on multiple GPUs</a:t>
            </a:r>
          </a:p>
          <a:p>
            <a:pPr marL="352425" indent="0">
              <a:buNone/>
            </a:pPr>
            <a:r>
              <a:rPr lang="en-US" sz="2000" b="0" i="0" dirty="0">
                <a:solidFill>
                  <a:srgbClr val="374151"/>
                </a:solidFill>
                <a:effectLst/>
                <a:latin typeface="Söhne"/>
              </a:rPr>
              <a:t>https://</a:t>
            </a:r>
            <a:r>
              <a:rPr lang="en-US" sz="2000" b="0" i="0" dirty="0" err="1">
                <a:solidFill>
                  <a:srgbClr val="374151"/>
                </a:solidFill>
                <a:effectLst/>
                <a:latin typeface="Söhne"/>
              </a:rPr>
              <a:t>towardsdatascience.com</a:t>
            </a:r>
            <a:r>
              <a:rPr lang="en-US" sz="2000" b="0" i="0" dirty="0">
                <a:solidFill>
                  <a:srgbClr val="374151"/>
                </a:solidFill>
                <a:effectLst/>
                <a:latin typeface="Söhne"/>
              </a:rPr>
              <a:t>/how-to-scale-training-on-multiple-gpus-dae1041f49d2</a:t>
            </a:r>
          </a:p>
        </p:txBody>
      </p:sp>
    </p:spTree>
    <p:extLst>
      <p:ext uri="{BB962C8B-B14F-4D97-AF65-F5344CB8AC3E}">
        <p14:creationId xmlns:p14="http://schemas.microsoft.com/office/powerpoint/2010/main" val="3827662615"/>
      </p:ext>
    </p:extLst>
  </p:cSld>
  <p:clrMapOvr>
    <a:masterClrMapping/>
  </p:clrMapOvr>
  <p:extLst>
    <p:ext uri="{6950BFC3-D8DA-4A85-94F7-54DA5524770B}">
      <p188:commentRel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145-6B13-C485-1748-E855CC82EEEC}"/>
              </a:ext>
            </a:extLst>
          </p:cNvPr>
          <p:cNvSpPr>
            <a:spLocks noGrp="1"/>
          </p:cNvSpPr>
          <p:nvPr>
            <p:ph type="title"/>
          </p:nvPr>
        </p:nvSpPr>
        <p:spPr/>
        <p:txBody>
          <a:bodyPr/>
          <a:lstStyle/>
          <a:p>
            <a:r>
              <a:rPr lang="en-US" dirty="0">
                <a:cs typeface="Calibri Light"/>
              </a:rPr>
              <a:t>Gradient Vanishing/Explosion</a:t>
            </a:r>
            <a:endParaRPr lang="en-US" dirty="0"/>
          </a:p>
        </p:txBody>
      </p:sp>
      <p:sp>
        <p:nvSpPr>
          <p:cNvPr id="3" name="Content Placeholder 2">
            <a:extLst>
              <a:ext uri="{FF2B5EF4-FFF2-40B4-BE49-F238E27FC236}">
                <a16:creationId xmlns:a16="http://schemas.microsoft.com/office/drawing/2014/main" id="{3476B551-7538-B561-D622-3DFA2566EA2F}"/>
              </a:ext>
            </a:extLst>
          </p:cNvPr>
          <p:cNvSpPr>
            <a:spLocks noGrp="1"/>
          </p:cNvSpPr>
          <p:nvPr>
            <p:ph idx="1"/>
          </p:nvPr>
        </p:nvSpPr>
        <p:spPr>
          <a:xfrm>
            <a:off x="2589212" y="1676399"/>
            <a:ext cx="8915400" cy="4827639"/>
          </a:xfrm>
        </p:spPr>
        <p:txBody>
          <a:bodyPr vert="horz" lIns="91440" tIns="45720" rIns="91440" bIns="45720" rtlCol="0" anchor="t">
            <a:normAutofit/>
          </a:bodyPr>
          <a:lstStyle/>
          <a:p>
            <a:pPr marL="0" indent="0">
              <a:buNone/>
            </a:pPr>
            <a:endParaRPr lang="en-US" dirty="0">
              <a:solidFill>
                <a:schemeClr val="tx1"/>
              </a:solidFill>
              <a:cs typeface="Calibri"/>
              <a:hlinkClick r:id="rId3">
                <a:extLst>
                  <a:ext uri="{A12FA001-AC4F-418D-AE19-62706E023703}">
                    <ahyp:hlinkClr xmlns:ahyp="http://schemas.microsoft.com/office/drawing/2018/hyperlinkcolor" val="tx"/>
                  </a:ext>
                </a:extLst>
              </a:hlinkClick>
            </a:endParaRP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lang="en-US" dirty="0">
                <a:solidFill>
                  <a:schemeClr val="tx1"/>
                </a:solidFill>
                <a:cs typeface="Calibri"/>
              </a:rPr>
              <a:t>Gradient Vanishing</a:t>
            </a:r>
          </a:p>
          <a:p>
            <a:pPr marL="349250" marR="0" lvl="0" indent="0" algn="l" defTabSz="457200" rtl="0" eaLnBrk="1" fontAlgn="auto" latinLnBrk="0" hangingPunct="1">
              <a:lnSpc>
                <a:spcPct val="100000"/>
              </a:lnSpc>
              <a:spcBef>
                <a:spcPts val="1000"/>
              </a:spcBef>
              <a:spcAft>
                <a:spcPts val="0"/>
              </a:spcAft>
              <a:buClr>
                <a:srgbClr val="A53010"/>
              </a:buClr>
              <a:buSzTx/>
              <a:buNone/>
              <a:defRPr/>
            </a:pPr>
            <a:r>
              <a:rPr lang="en-US" dirty="0">
                <a:solidFill>
                  <a:schemeClr val="tx1"/>
                </a:solidFill>
                <a:cs typeface="Calibri"/>
              </a:rPr>
              <a:t>When there are more layers in the network, the value of the product of derivative decreases until at some point the partial derivative of the loss function approaches a value close to zero, and the partial derivative vanishes. </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lang="en-US" dirty="0">
                <a:solidFill>
                  <a:schemeClr val="tx1"/>
                </a:solidFill>
                <a:cs typeface="Calibri"/>
              </a:rPr>
              <a:t>Gradient Explosion</a:t>
            </a:r>
          </a:p>
          <a:p>
            <a:pPr marL="349250" marR="0" lvl="0" indent="0" algn="l" defTabSz="457200" rtl="0" eaLnBrk="1" fontAlgn="auto" latinLnBrk="0" hangingPunct="1">
              <a:lnSpc>
                <a:spcPct val="100000"/>
              </a:lnSpc>
              <a:spcBef>
                <a:spcPts val="1000"/>
              </a:spcBef>
              <a:spcAft>
                <a:spcPts val="0"/>
              </a:spcAft>
              <a:buClr>
                <a:srgbClr val="A53010"/>
              </a:buClr>
              <a:buSzTx/>
              <a:buNone/>
              <a:defRPr/>
            </a:pPr>
            <a:r>
              <a:rPr lang="en-US" dirty="0">
                <a:solidFill>
                  <a:schemeClr val="tx1"/>
                </a:solidFill>
                <a:cs typeface="Calibri"/>
              </a:rPr>
              <a:t>If the gradients are large, the multiplication of these gradients will become huge over time. This results in the model being unable to learn and its behavior becomes unstable.</a:t>
            </a:r>
          </a:p>
          <a:p>
            <a:pPr marL="349250" marR="0" lvl="0" indent="0" algn="l" defTabSz="457200" rtl="0" eaLnBrk="1" fontAlgn="auto" latinLnBrk="0" hangingPunct="1">
              <a:lnSpc>
                <a:spcPct val="100000"/>
              </a:lnSpc>
              <a:spcBef>
                <a:spcPts val="1000"/>
              </a:spcBef>
              <a:spcAft>
                <a:spcPts val="0"/>
              </a:spcAft>
              <a:buClr>
                <a:srgbClr val="A53010"/>
              </a:buClr>
              <a:buSzTx/>
              <a:buNone/>
              <a:defRPr/>
            </a:pPr>
            <a:r>
              <a:rPr lang="en-US" dirty="0">
                <a:solidFill>
                  <a:schemeClr val="tx1"/>
                </a:solidFill>
                <a:cs typeface="Calibri"/>
              </a:rPr>
              <a:t>The explosion occurs through exponential growth by repeatedly multiplying gradients through the network layers that have values larger than 1.0.</a:t>
            </a:r>
          </a:p>
          <a:p>
            <a:pPr marL="0" indent="0">
              <a:buNone/>
            </a:pPr>
            <a:endParaRPr lang="en-US" dirty="0">
              <a:cs typeface="Calibri"/>
            </a:endParaRPr>
          </a:p>
        </p:txBody>
      </p:sp>
    </p:spTree>
    <p:extLst>
      <p:ext uri="{BB962C8B-B14F-4D97-AF65-F5344CB8AC3E}">
        <p14:creationId xmlns:p14="http://schemas.microsoft.com/office/powerpoint/2010/main" val="1105902827"/>
      </p:ext>
    </p:extLst>
  </p:cSld>
  <p:clrMapOvr>
    <a:masterClrMapping/>
  </p:clrMapOvr>
  <p:extLst>
    <p:ext uri="{6950BFC3-D8DA-4A85-94F7-54DA5524770B}">
      <p188:commentRel xmlns:p188="http://schemas.microsoft.com/office/powerpoint/2018/8/main" r:id="rId2"/>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FEAF3-F661-1967-7625-B3A87C305EC3}"/>
              </a:ext>
            </a:extLst>
          </p:cNvPr>
          <p:cNvSpPr>
            <a:spLocks noGrp="1"/>
          </p:cNvSpPr>
          <p:nvPr>
            <p:ph type="title"/>
          </p:nvPr>
        </p:nvSpPr>
        <p:spPr/>
        <p:txBody>
          <a:bodyPr/>
          <a:lstStyle/>
          <a:p>
            <a:pPr>
              <a:spcBef>
                <a:spcPts val="1000"/>
              </a:spcBef>
            </a:pPr>
            <a:r>
              <a:rPr lang="en-US" dirty="0">
                <a:cs typeface="Calibri Light"/>
              </a:rPr>
              <a:t>Recap - Backpropagation</a:t>
            </a:r>
            <a:endParaRPr lang="en-US" dirty="0">
              <a:ea typeface="+mj-lt"/>
              <a:cs typeface="+mj-lt"/>
            </a:endParaRPr>
          </a:p>
        </p:txBody>
      </p:sp>
      <mc:AlternateContent xmlns:mc="http://schemas.openxmlformats.org/markup-compatibility/2006" xmlns:p14="http://schemas.microsoft.com/office/powerpoint/2010/main">
        <mc:Choice Requires="p14">
          <p:contentPart p14:bwMode="auto" r:id="rId2">
            <p14:nvContentPartPr>
              <p14:cNvPr id="60" name="Ink 60">
                <a:extLst>
                  <a:ext uri="{FF2B5EF4-FFF2-40B4-BE49-F238E27FC236}">
                    <a16:creationId xmlns:a16="http://schemas.microsoft.com/office/drawing/2014/main" id="{CCA03067-94AE-9060-2BC3-3461268C004A}"/>
                  </a:ext>
                </a:extLst>
              </p14:cNvPr>
              <p14:cNvContentPartPr/>
              <p14:nvPr/>
            </p14:nvContentPartPr>
            <p14:xfrm>
              <a:off x="4688730" y="2676044"/>
              <a:ext cx="241200" cy="258840"/>
            </p14:xfrm>
          </p:contentPart>
        </mc:Choice>
        <mc:Fallback xmlns="">
          <p:pic>
            <p:nvPicPr>
              <p:cNvPr id="60" name="Ink 60">
                <a:extLst>
                  <a:ext uri="{FF2B5EF4-FFF2-40B4-BE49-F238E27FC236}">
                    <a16:creationId xmlns:a16="http://schemas.microsoft.com/office/drawing/2014/main" id="{CCA03067-94AE-9060-2BC3-3461268C004A}"/>
                  </a:ext>
                </a:extLst>
              </p:cNvPr>
              <p:cNvPicPr/>
              <p:nvPr/>
            </p:nvPicPr>
            <p:blipFill>
              <a:blip r:embed="rId3"/>
              <a:stretch>
                <a:fillRect/>
              </a:stretch>
            </p:blipFill>
            <p:spPr>
              <a:xfrm>
                <a:off x="4681170" y="2668484"/>
                <a:ext cx="25632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5" name="Ink 65">
                <a:extLst>
                  <a:ext uri="{FF2B5EF4-FFF2-40B4-BE49-F238E27FC236}">
                    <a16:creationId xmlns:a16="http://schemas.microsoft.com/office/drawing/2014/main" id="{D60050E2-C297-5F4D-2DF9-947DD4A266A4}"/>
                  </a:ext>
                </a:extLst>
              </p14:cNvPr>
              <p14:cNvContentPartPr/>
              <p14:nvPr/>
            </p14:nvContentPartPr>
            <p14:xfrm>
              <a:off x="3478050" y="2664524"/>
              <a:ext cx="284760" cy="232560"/>
            </p14:xfrm>
          </p:contentPart>
        </mc:Choice>
        <mc:Fallback xmlns="">
          <p:pic>
            <p:nvPicPr>
              <p:cNvPr id="65" name="Ink 65">
                <a:extLst>
                  <a:ext uri="{FF2B5EF4-FFF2-40B4-BE49-F238E27FC236}">
                    <a16:creationId xmlns:a16="http://schemas.microsoft.com/office/drawing/2014/main" id="{D60050E2-C297-5F4D-2DF9-947DD4A266A4}"/>
                  </a:ext>
                </a:extLst>
              </p:cNvPr>
              <p:cNvPicPr/>
              <p:nvPr/>
            </p:nvPicPr>
            <p:blipFill>
              <a:blip r:embed="rId5"/>
              <a:stretch>
                <a:fillRect/>
              </a:stretch>
            </p:blipFill>
            <p:spPr>
              <a:xfrm>
                <a:off x="3470490" y="2656964"/>
                <a:ext cx="29988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8" name="Ink 68">
                <a:extLst>
                  <a:ext uri="{FF2B5EF4-FFF2-40B4-BE49-F238E27FC236}">
                    <a16:creationId xmlns:a16="http://schemas.microsoft.com/office/drawing/2014/main" id="{C96D8BEA-8A17-1BE2-1931-25ABDBEC08A4}"/>
                  </a:ext>
                </a:extLst>
              </p14:cNvPr>
              <p14:cNvContentPartPr/>
              <p14:nvPr/>
            </p14:nvContentPartPr>
            <p14:xfrm>
              <a:off x="3527730" y="3340964"/>
              <a:ext cx="253080" cy="197640"/>
            </p14:xfrm>
          </p:contentPart>
        </mc:Choice>
        <mc:Fallback xmlns="">
          <p:pic>
            <p:nvPicPr>
              <p:cNvPr id="68" name="Ink 68">
                <a:extLst>
                  <a:ext uri="{FF2B5EF4-FFF2-40B4-BE49-F238E27FC236}">
                    <a16:creationId xmlns:a16="http://schemas.microsoft.com/office/drawing/2014/main" id="{C96D8BEA-8A17-1BE2-1931-25ABDBEC08A4}"/>
                  </a:ext>
                </a:extLst>
              </p:cNvPr>
              <p:cNvPicPr/>
              <p:nvPr/>
            </p:nvPicPr>
            <p:blipFill>
              <a:blip r:embed="rId7"/>
              <a:stretch>
                <a:fillRect/>
              </a:stretch>
            </p:blipFill>
            <p:spPr>
              <a:xfrm>
                <a:off x="3520170" y="3333404"/>
                <a:ext cx="2682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4" name="Ink 74">
                <a:extLst>
                  <a:ext uri="{FF2B5EF4-FFF2-40B4-BE49-F238E27FC236}">
                    <a16:creationId xmlns:a16="http://schemas.microsoft.com/office/drawing/2014/main" id="{7769C7E6-8671-B1FA-D1CA-A33B88A2F2F2}"/>
                  </a:ext>
                </a:extLst>
              </p14:cNvPr>
              <p14:cNvContentPartPr/>
              <p14:nvPr/>
            </p14:nvContentPartPr>
            <p14:xfrm>
              <a:off x="3611610" y="3407564"/>
              <a:ext cx="102240" cy="102240"/>
            </p14:xfrm>
          </p:contentPart>
        </mc:Choice>
        <mc:Fallback xmlns="">
          <p:pic>
            <p:nvPicPr>
              <p:cNvPr id="74" name="Ink 74">
                <a:extLst>
                  <a:ext uri="{FF2B5EF4-FFF2-40B4-BE49-F238E27FC236}">
                    <a16:creationId xmlns:a16="http://schemas.microsoft.com/office/drawing/2014/main" id="{7769C7E6-8671-B1FA-D1CA-A33B88A2F2F2}"/>
                  </a:ext>
                </a:extLst>
              </p:cNvPr>
              <p:cNvPicPr/>
              <p:nvPr/>
            </p:nvPicPr>
            <p:blipFill>
              <a:blip r:embed="rId9"/>
              <a:stretch>
                <a:fillRect/>
              </a:stretch>
            </p:blipFill>
            <p:spPr>
              <a:xfrm>
                <a:off x="3604023" y="3399977"/>
                <a:ext cx="117413" cy="11741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7" name="Ink 77">
                <a:extLst>
                  <a:ext uri="{FF2B5EF4-FFF2-40B4-BE49-F238E27FC236}">
                    <a16:creationId xmlns:a16="http://schemas.microsoft.com/office/drawing/2014/main" id="{FE09C6F1-A398-8678-6525-88475F6D7A6D}"/>
                  </a:ext>
                </a:extLst>
              </p14:cNvPr>
              <p14:cNvContentPartPr/>
              <p14:nvPr/>
            </p14:nvContentPartPr>
            <p14:xfrm>
              <a:off x="4685850" y="3323684"/>
              <a:ext cx="249840" cy="235440"/>
            </p14:xfrm>
          </p:contentPart>
        </mc:Choice>
        <mc:Fallback xmlns="">
          <p:pic>
            <p:nvPicPr>
              <p:cNvPr id="77" name="Ink 77">
                <a:extLst>
                  <a:ext uri="{FF2B5EF4-FFF2-40B4-BE49-F238E27FC236}">
                    <a16:creationId xmlns:a16="http://schemas.microsoft.com/office/drawing/2014/main" id="{FE09C6F1-A398-8678-6525-88475F6D7A6D}"/>
                  </a:ext>
                </a:extLst>
              </p:cNvPr>
              <p:cNvPicPr/>
              <p:nvPr/>
            </p:nvPicPr>
            <p:blipFill>
              <a:blip r:embed="rId11"/>
              <a:stretch>
                <a:fillRect/>
              </a:stretch>
            </p:blipFill>
            <p:spPr>
              <a:xfrm>
                <a:off x="4678290" y="3316124"/>
                <a:ext cx="26496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2" name="Ink 82">
                <a:extLst>
                  <a:ext uri="{FF2B5EF4-FFF2-40B4-BE49-F238E27FC236}">
                    <a16:creationId xmlns:a16="http://schemas.microsoft.com/office/drawing/2014/main" id="{43F7C578-53A1-88C1-FF09-82EDAAA6FA02}"/>
                  </a:ext>
                </a:extLst>
              </p14:cNvPr>
              <p14:cNvContentPartPr/>
              <p14:nvPr/>
            </p14:nvContentPartPr>
            <p14:xfrm>
              <a:off x="3917381" y="2624815"/>
              <a:ext cx="600840" cy="192600"/>
            </p14:xfrm>
          </p:contentPart>
        </mc:Choice>
        <mc:Fallback xmlns="">
          <p:pic>
            <p:nvPicPr>
              <p:cNvPr id="82" name="Ink 82">
                <a:extLst>
                  <a:ext uri="{FF2B5EF4-FFF2-40B4-BE49-F238E27FC236}">
                    <a16:creationId xmlns:a16="http://schemas.microsoft.com/office/drawing/2014/main" id="{43F7C578-53A1-88C1-FF09-82EDAAA6FA02}"/>
                  </a:ext>
                </a:extLst>
              </p:cNvPr>
              <p:cNvPicPr/>
              <p:nvPr/>
            </p:nvPicPr>
            <p:blipFill>
              <a:blip r:embed="rId13"/>
              <a:stretch>
                <a:fillRect/>
              </a:stretch>
            </p:blipFill>
            <p:spPr>
              <a:xfrm>
                <a:off x="3909821" y="2617255"/>
                <a:ext cx="61596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5" name="Ink 85">
                <a:extLst>
                  <a:ext uri="{FF2B5EF4-FFF2-40B4-BE49-F238E27FC236}">
                    <a16:creationId xmlns:a16="http://schemas.microsoft.com/office/drawing/2014/main" id="{E343C82A-3DEC-D895-0B0D-26A5CC05E58B}"/>
                  </a:ext>
                </a:extLst>
              </p14:cNvPr>
              <p14:cNvContentPartPr/>
              <p14:nvPr/>
            </p14:nvContentPartPr>
            <p14:xfrm>
              <a:off x="4007381" y="2917495"/>
              <a:ext cx="425520" cy="438480"/>
            </p14:xfrm>
          </p:contentPart>
        </mc:Choice>
        <mc:Fallback xmlns="">
          <p:pic>
            <p:nvPicPr>
              <p:cNvPr id="85" name="Ink 85">
                <a:extLst>
                  <a:ext uri="{FF2B5EF4-FFF2-40B4-BE49-F238E27FC236}">
                    <a16:creationId xmlns:a16="http://schemas.microsoft.com/office/drawing/2014/main" id="{E343C82A-3DEC-D895-0B0D-26A5CC05E58B}"/>
                  </a:ext>
                </a:extLst>
              </p:cNvPr>
              <p:cNvPicPr/>
              <p:nvPr/>
            </p:nvPicPr>
            <p:blipFill>
              <a:blip r:embed="rId15"/>
              <a:stretch>
                <a:fillRect/>
              </a:stretch>
            </p:blipFill>
            <p:spPr>
              <a:xfrm>
                <a:off x="3999821" y="2909935"/>
                <a:ext cx="44064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9" name="Ink 88">
                <a:extLst>
                  <a:ext uri="{FF2B5EF4-FFF2-40B4-BE49-F238E27FC236}">
                    <a16:creationId xmlns:a16="http://schemas.microsoft.com/office/drawing/2014/main" id="{78672536-137D-8F3F-01A8-9109ED9A6499}"/>
                  </a:ext>
                </a:extLst>
              </p14:cNvPr>
              <p14:cNvContentPartPr/>
              <p14:nvPr/>
            </p14:nvContentPartPr>
            <p14:xfrm>
              <a:off x="4059221" y="3041695"/>
              <a:ext cx="80280" cy="92880"/>
            </p14:xfrm>
          </p:contentPart>
        </mc:Choice>
        <mc:Fallback xmlns="">
          <p:pic>
            <p:nvPicPr>
              <p:cNvPr id="89" name="Ink 88">
                <a:extLst>
                  <a:ext uri="{FF2B5EF4-FFF2-40B4-BE49-F238E27FC236}">
                    <a16:creationId xmlns:a16="http://schemas.microsoft.com/office/drawing/2014/main" id="{78672536-137D-8F3F-01A8-9109ED9A6499}"/>
                  </a:ext>
                </a:extLst>
              </p:cNvPr>
              <p:cNvPicPr/>
              <p:nvPr/>
            </p:nvPicPr>
            <p:blipFill>
              <a:blip r:embed="rId17"/>
              <a:stretch>
                <a:fillRect/>
              </a:stretch>
            </p:blipFill>
            <p:spPr>
              <a:xfrm>
                <a:off x="4051661" y="3034135"/>
                <a:ext cx="9540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4" name="Ink 94">
                <a:extLst>
                  <a:ext uri="{FF2B5EF4-FFF2-40B4-BE49-F238E27FC236}">
                    <a16:creationId xmlns:a16="http://schemas.microsoft.com/office/drawing/2014/main" id="{317B73AC-9332-60DE-545B-7904B7E60A42}"/>
                  </a:ext>
                </a:extLst>
              </p14:cNvPr>
              <p14:cNvContentPartPr/>
              <p14:nvPr/>
            </p14:nvContentPartPr>
            <p14:xfrm>
              <a:off x="4141661" y="3095335"/>
              <a:ext cx="33840" cy="51840"/>
            </p14:xfrm>
          </p:contentPart>
        </mc:Choice>
        <mc:Fallback xmlns="">
          <p:pic>
            <p:nvPicPr>
              <p:cNvPr id="94" name="Ink 94">
                <a:extLst>
                  <a:ext uri="{FF2B5EF4-FFF2-40B4-BE49-F238E27FC236}">
                    <a16:creationId xmlns:a16="http://schemas.microsoft.com/office/drawing/2014/main" id="{317B73AC-9332-60DE-545B-7904B7E60A42}"/>
                  </a:ext>
                </a:extLst>
              </p:cNvPr>
              <p:cNvPicPr/>
              <p:nvPr/>
            </p:nvPicPr>
            <p:blipFill>
              <a:blip r:embed="rId19"/>
              <a:stretch>
                <a:fillRect/>
              </a:stretch>
            </p:blipFill>
            <p:spPr>
              <a:xfrm>
                <a:off x="4134101" y="3087775"/>
                <a:ext cx="4896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0" name="Ink 130">
                <a:extLst>
                  <a:ext uri="{FF2B5EF4-FFF2-40B4-BE49-F238E27FC236}">
                    <a16:creationId xmlns:a16="http://schemas.microsoft.com/office/drawing/2014/main" id="{0141ADD2-7775-D0F8-CC91-A16151DE4BFD}"/>
                  </a:ext>
                </a:extLst>
              </p14:cNvPr>
              <p14:cNvContentPartPr/>
              <p14:nvPr/>
            </p14:nvContentPartPr>
            <p14:xfrm>
              <a:off x="3645147" y="5147513"/>
              <a:ext cx="858960" cy="177480"/>
            </p14:xfrm>
          </p:contentPart>
        </mc:Choice>
        <mc:Fallback xmlns="">
          <p:pic>
            <p:nvPicPr>
              <p:cNvPr id="130" name="Ink 130">
                <a:extLst>
                  <a:ext uri="{FF2B5EF4-FFF2-40B4-BE49-F238E27FC236}">
                    <a16:creationId xmlns:a16="http://schemas.microsoft.com/office/drawing/2014/main" id="{0141ADD2-7775-D0F8-CC91-A16151DE4BFD}"/>
                  </a:ext>
                </a:extLst>
              </p:cNvPr>
              <p:cNvPicPr/>
              <p:nvPr/>
            </p:nvPicPr>
            <p:blipFill>
              <a:blip r:embed="rId21"/>
              <a:stretch>
                <a:fillRect/>
              </a:stretch>
            </p:blipFill>
            <p:spPr>
              <a:xfrm>
                <a:off x="3637587" y="5139953"/>
                <a:ext cx="8740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6" name="Ink 136">
                <a:extLst>
                  <a:ext uri="{FF2B5EF4-FFF2-40B4-BE49-F238E27FC236}">
                    <a16:creationId xmlns:a16="http://schemas.microsoft.com/office/drawing/2014/main" id="{246F2676-F6F4-2B0E-34A5-A291CAB9F016}"/>
                  </a:ext>
                </a:extLst>
              </p14:cNvPr>
              <p14:cNvContentPartPr/>
              <p14:nvPr/>
            </p14:nvContentPartPr>
            <p14:xfrm>
              <a:off x="4788875" y="5151913"/>
              <a:ext cx="165960" cy="126720"/>
            </p14:xfrm>
          </p:contentPart>
        </mc:Choice>
        <mc:Fallback xmlns="">
          <p:pic>
            <p:nvPicPr>
              <p:cNvPr id="136" name="Ink 136">
                <a:extLst>
                  <a:ext uri="{FF2B5EF4-FFF2-40B4-BE49-F238E27FC236}">
                    <a16:creationId xmlns:a16="http://schemas.microsoft.com/office/drawing/2014/main" id="{246F2676-F6F4-2B0E-34A5-A291CAB9F016}"/>
                  </a:ext>
                </a:extLst>
              </p:cNvPr>
              <p:cNvPicPr/>
              <p:nvPr/>
            </p:nvPicPr>
            <p:blipFill>
              <a:blip r:embed="rId23"/>
              <a:stretch>
                <a:fillRect/>
              </a:stretch>
            </p:blipFill>
            <p:spPr>
              <a:xfrm>
                <a:off x="4781315" y="5144353"/>
                <a:ext cx="18108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0" name="Ink 150">
                <a:extLst>
                  <a:ext uri="{FF2B5EF4-FFF2-40B4-BE49-F238E27FC236}">
                    <a16:creationId xmlns:a16="http://schemas.microsoft.com/office/drawing/2014/main" id="{4BC645A2-31C5-BBAA-095F-38F7A58A4665}"/>
                  </a:ext>
                </a:extLst>
              </p14:cNvPr>
              <p14:cNvContentPartPr/>
              <p14:nvPr/>
            </p14:nvContentPartPr>
            <p14:xfrm>
              <a:off x="5090195" y="5154073"/>
              <a:ext cx="425880" cy="136080"/>
            </p14:xfrm>
          </p:contentPart>
        </mc:Choice>
        <mc:Fallback xmlns="">
          <p:pic>
            <p:nvPicPr>
              <p:cNvPr id="150" name="Ink 150">
                <a:extLst>
                  <a:ext uri="{FF2B5EF4-FFF2-40B4-BE49-F238E27FC236}">
                    <a16:creationId xmlns:a16="http://schemas.microsoft.com/office/drawing/2014/main" id="{4BC645A2-31C5-BBAA-095F-38F7A58A4665}"/>
                  </a:ext>
                </a:extLst>
              </p:cNvPr>
              <p:cNvPicPr/>
              <p:nvPr/>
            </p:nvPicPr>
            <p:blipFill>
              <a:blip r:embed="rId25"/>
              <a:stretch>
                <a:fillRect/>
              </a:stretch>
            </p:blipFill>
            <p:spPr>
              <a:xfrm>
                <a:off x="5082635" y="5146493"/>
                <a:ext cx="441000" cy="1512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1" name="Ink 150">
                <a:extLst>
                  <a:ext uri="{FF2B5EF4-FFF2-40B4-BE49-F238E27FC236}">
                    <a16:creationId xmlns:a16="http://schemas.microsoft.com/office/drawing/2014/main" id="{601B7D7A-742C-84F3-5DDA-F65774CB42FD}"/>
                  </a:ext>
                </a:extLst>
              </p14:cNvPr>
              <p14:cNvContentPartPr/>
              <p14:nvPr/>
            </p14:nvContentPartPr>
            <p14:xfrm>
              <a:off x="5688875" y="5154073"/>
              <a:ext cx="360" cy="3960"/>
            </p14:xfrm>
          </p:contentPart>
        </mc:Choice>
        <mc:Fallback xmlns="">
          <p:pic>
            <p:nvPicPr>
              <p:cNvPr id="151" name="Ink 150">
                <a:extLst>
                  <a:ext uri="{FF2B5EF4-FFF2-40B4-BE49-F238E27FC236}">
                    <a16:creationId xmlns:a16="http://schemas.microsoft.com/office/drawing/2014/main" id="{601B7D7A-742C-84F3-5DDA-F65774CB42FD}"/>
                  </a:ext>
                </a:extLst>
              </p:cNvPr>
              <p:cNvPicPr/>
              <p:nvPr/>
            </p:nvPicPr>
            <p:blipFill>
              <a:blip r:embed="rId27"/>
              <a:stretch>
                <a:fillRect/>
              </a:stretch>
            </p:blipFill>
            <p:spPr>
              <a:xfrm>
                <a:off x="5681315" y="5146513"/>
                <a:ext cx="154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52" name="Ink 151">
                <a:extLst>
                  <a:ext uri="{FF2B5EF4-FFF2-40B4-BE49-F238E27FC236}">
                    <a16:creationId xmlns:a16="http://schemas.microsoft.com/office/drawing/2014/main" id="{BCB9D945-6C3E-DA2D-A268-DE10BA544539}"/>
                  </a:ext>
                </a:extLst>
              </p14:cNvPr>
              <p14:cNvContentPartPr/>
              <p14:nvPr/>
            </p14:nvContentPartPr>
            <p14:xfrm>
              <a:off x="5685275" y="5161633"/>
              <a:ext cx="7920" cy="94680"/>
            </p14:xfrm>
          </p:contentPart>
        </mc:Choice>
        <mc:Fallback xmlns="">
          <p:pic>
            <p:nvPicPr>
              <p:cNvPr id="152" name="Ink 151">
                <a:extLst>
                  <a:ext uri="{FF2B5EF4-FFF2-40B4-BE49-F238E27FC236}">
                    <a16:creationId xmlns:a16="http://schemas.microsoft.com/office/drawing/2014/main" id="{BCB9D945-6C3E-DA2D-A268-DE10BA544539}"/>
                  </a:ext>
                </a:extLst>
              </p:cNvPr>
              <p:cNvPicPr/>
              <p:nvPr/>
            </p:nvPicPr>
            <p:blipFill>
              <a:blip r:embed="rId29"/>
              <a:stretch>
                <a:fillRect/>
              </a:stretch>
            </p:blipFill>
            <p:spPr>
              <a:xfrm>
                <a:off x="5677715" y="5154044"/>
                <a:ext cx="23040" cy="109858"/>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53" name="Ink 152">
                <a:extLst>
                  <a:ext uri="{FF2B5EF4-FFF2-40B4-BE49-F238E27FC236}">
                    <a16:creationId xmlns:a16="http://schemas.microsoft.com/office/drawing/2014/main" id="{D4A4959E-BA80-35FC-6C3F-B6E831B12ECA}"/>
                  </a:ext>
                </a:extLst>
              </p14:cNvPr>
              <p14:cNvContentPartPr/>
              <p14:nvPr/>
            </p14:nvContentPartPr>
            <p14:xfrm>
              <a:off x="5685275" y="5251993"/>
              <a:ext cx="3960" cy="30600"/>
            </p14:xfrm>
          </p:contentPart>
        </mc:Choice>
        <mc:Fallback xmlns="">
          <p:pic>
            <p:nvPicPr>
              <p:cNvPr id="153" name="Ink 152">
                <a:extLst>
                  <a:ext uri="{FF2B5EF4-FFF2-40B4-BE49-F238E27FC236}">
                    <a16:creationId xmlns:a16="http://schemas.microsoft.com/office/drawing/2014/main" id="{D4A4959E-BA80-35FC-6C3F-B6E831B12ECA}"/>
                  </a:ext>
                </a:extLst>
              </p:cNvPr>
              <p:cNvPicPr/>
              <p:nvPr/>
            </p:nvPicPr>
            <p:blipFill>
              <a:blip r:embed="rId31"/>
              <a:stretch>
                <a:fillRect/>
              </a:stretch>
            </p:blipFill>
            <p:spPr>
              <a:xfrm>
                <a:off x="5678345" y="5244343"/>
                <a:ext cx="17820" cy="459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64" name="Ink 164">
                <a:extLst>
                  <a:ext uri="{FF2B5EF4-FFF2-40B4-BE49-F238E27FC236}">
                    <a16:creationId xmlns:a16="http://schemas.microsoft.com/office/drawing/2014/main" id="{A7D4377D-0834-C7F7-40BC-9ACC0297ADE8}"/>
                  </a:ext>
                </a:extLst>
              </p14:cNvPr>
              <p14:cNvContentPartPr/>
              <p14:nvPr/>
            </p14:nvContentPartPr>
            <p14:xfrm>
              <a:off x="5681400" y="5176801"/>
              <a:ext cx="324000" cy="139680"/>
            </p14:xfrm>
          </p:contentPart>
        </mc:Choice>
        <mc:Fallback xmlns="">
          <p:pic>
            <p:nvPicPr>
              <p:cNvPr id="164" name="Ink 164">
                <a:extLst>
                  <a:ext uri="{FF2B5EF4-FFF2-40B4-BE49-F238E27FC236}">
                    <a16:creationId xmlns:a16="http://schemas.microsoft.com/office/drawing/2014/main" id="{A7D4377D-0834-C7F7-40BC-9ACC0297ADE8}"/>
                  </a:ext>
                </a:extLst>
              </p:cNvPr>
              <p:cNvPicPr/>
              <p:nvPr/>
            </p:nvPicPr>
            <p:blipFill>
              <a:blip r:embed="rId33"/>
              <a:stretch>
                <a:fillRect/>
              </a:stretch>
            </p:blipFill>
            <p:spPr>
              <a:xfrm>
                <a:off x="5673840" y="5169241"/>
                <a:ext cx="33912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77" name="Ink 179">
                <a:extLst>
                  <a:ext uri="{FF2B5EF4-FFF2-40B4-BE49-F238E27FC236}">
                    <a16:creationId xmlns:a16="http://schemas.microsoft.com/office/drawing/2014/main" id="{0403ED48-9421-3440-2DEF-0257C31A643A}"/>
                  </a:ext>
                </a:extLst>
              </p14:cNvPr>
              <p14:cNvContentPartPr/>
              <p14:nvPr/>
            </p14:nvContentPartPr>
            <p14:xfrm>
              <a:off x="4629618" y="4492414"/>
              <a:ext cx="326880" cy="204120"/>
            </p14:xfrm>
          </p:contentPart>
        </mc:Choice>
        <mc:Fallback xmlns="">
          <p:pic>
            <p:nvPicPr>
              <p:cNvPr id="177" name="Ink 179">
                <a:extLst>
                  <a:ext uri="{FF2B5EF4-FFF2-40B4-BE49-F238E27FC236}">
                    <a16:creationId xmlns:a16="http://schemas.microsoft.com/office/drawing/2014/main" id="{0403ED48-9421-3440-2DEF-0257C31A643A}"/>
                  </a:ext>
                </a:extLst>
              </p:cNvPr>
              <p:cNvPicPr/>
              <p:nvPr/>
            </p:nvPicPr>
            <p:blipFill>
              <a:blip r:embed="rId35"/>
              <a:stretch>
                <a:fillRect/>
              </a:stretch>
            </p:blipFill>
            <p:spPr>
              <a:xfrm>
                <a:off x="4622058" y="4484854"/>
                <a:ext cx="3420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78" name="Ink 179">
                <a:extLst>
                  <a:ext uri="{FF2B5EF4-FFF2-40B4-BE49-F238E27FC236}">
                    <a16:creationId xmlns:a16="http://schemas.microsoft.com/office/drawing/2014/main" id="{5081075C-7212-457C-1539-2E44DFE7E311}"/>
                  </a:ext>
                </a:extLst>
              </p14:cNvPr>
              <p14:cNvContentPartPr/>
              <p14:nvPr/>
            </p14:nvContentPartPr>
            <p14:xfrm>
              <a:off x="4465098" y="4551814"/>
              <a:ext cx="14400" cy="51480"/>
            </p14:xfrm>
          </p:contentPart>
        </mc:Choice>
        <mc:Fallback xmlns="">
          <p:pic>
            <p:nvPicPr>
              <p:cNvPr id="178" name="Ink 179">
                <a:extLst>
                  <a:ext uri="{FF2B5EF4-FFF2-40B4-BE49-F238E27FC236}">
                    <a16:creationId xmlns:a16="http://schemas.microsoft.com/office/drawing/2014/main" id="{5081075C-7212-457C-1539-2E44DFE7E311}"/>
                  </a:ext>
                </a:extLst>
              </p:cNvPr>
              <p:cNvPicPr/>
              <p:nvPr/>
            </p:nvPicPr>
            <p:blipFill>
              <a:blip r:embed="rId37"/>
              <a:stretch>
                <a:fillRect/>
              </a:stretch>
            </p:blipFill>
            <p:spPr>
              <a:xfrm>
                <a:off x="4457722" y="4544254"/>
                <a:ext cx="29151"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79" name="Ink 179">
                <a:extLst>
                  <a:ext uri="{FF2B5EF4-FFF2-40B4-BE49-F238E27FC236}">
                    <a16:creationId xmlns:a16="http://schemas.microsoft.com/office/drawing/2014/main" id="{BBC9ECB4-52ED-4EF9-26E4-335A8E9CA26A}"/>
                  </a:ext>
                </a:extLst>
              </p14:cNvPr>
              <p14:cNvContentPartPr/>
              <p14:nvPr/>
            </p14:nvContentPartPr>
            <p14:xfrm>
              <a:off x="3655878" y="4516500"/>
              <a:ext cx="156240" cy="130680"/>
            </p14:xfrm>
          </p:contentPart>
        </mc:Choice>
        <mc:Fallback xmlns="">
          <p:pic>
            <p:nvPicPr>
              <p:cNvPr id="179" name="Ink 179">
                <a:extLst>
                  <a:ext uri="{FF2B5EF4-FFF2-40B4-BE49-F238E27FC236}">
                    <a16:creationId xmlns:a16="http://schemas.microsoft.com/office/drawing/2014/main" id="{BBC9ECB4-52ED-4EF9-26E4-335A8E9CA26A}"/>
                  </a:ext>
                </a:extLst>
              </p:cNvPr>
              <p:cNvPicPr/>
              <p:nvPr/>
            </p:nvPicPr>
            <p:blipFill>
              <a:blip r:embed="rId39"/>
              <a:stretch>
                <a:fillRect/>
              </a:stretch>
            </p:blipFill>
            <p:spPr>
              <a:xfrm>
                <a:off x="3648335" y="4508940"/>
                <a:ext cx="171325"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89" name="Ink 191">
                <a:extLst>
                  <a:ext uri="{FF2B5EF4-FFF2-40B4-BE49-F238E27FC236}">
                    <a16:creationId xmlns:a16="http://schemas.microsoft.com/office/drawing/2014/main" id="{4BF5DE70-6531-168C-92AF-03E116E7CF37}"/>
                  </a:ext>
                </a:extLst>
              </p14:cNvPr>
              <p14:cNvContentPartPr/>
              <p14:nvPr/>
            </p14:nvContentPartPr>
            <p14:xfrm>
              <a:off x="6113876" y="4443221"/>
              <a:ext cx="425880" cy="208440"/>
            </p14:xfrm>
          </p:contentPart>
        </mc:Choice>
        <mc:Fallback xmlns="">
          <p:pic>
            <p:nvPicPr>
              <p:cNvPr id="189" name="Ink 191">
                <a:extLst>
                  <a:ext uri="{FF2B5EF4-FFF2-40B4-BE49-F238E27FC236}">
                    <a16:creationId xmlns:a16="http://schemas.microsoft.com/office/drawing/2014/main" id="{4BF5DE70-6531-168C-92AF-03E116E7CF37}"/>
                  </a:ext>
                </a:extLst>
              </p:cNvPr>
              <p:cNvPicPr/>
              <p:nvPr/>
            </p:nvPicPr>
            <p:blipFill>
              <a:blip r:embed="rId41"/>
              <a:stretch>
                <a:fillRect/>
              </a:stretch>
            </p:blipFill>
            <p:spPr>
              <a:xfrm>
                <a:off x="6106322" y="4435674"/>
                <a:ext cx="440987" cy="223534"/>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90" name="Ink 191">
                <a:extLst>
                  <a:ext uri="{FF2B5EF4-FFF2-40B4-BE49-F238E27FC236}">
                    <a16:creationId xmlns:a16="http://schemas.microsoft.com/office/drawing/2014/main" id="{BEDC2A3C-26CA-3283-FFFB-06A5D861059E}"/>
                  </a:ext>
                </a:extLst>
              </p14:cNvPr>
              <p14:cNvContentPartPr/>
              <p14:nvPr/>
            </p14:nvContentPartPr>
            <p14:xfrm>
              <a:off x="5946476" y="4502621"/>
              <a:ext cx="5760" cy="45720"/>
            </p14:xfrm>
          </p:contentPart>
        </mc:Choice>
        <mc:Fallback xmlns="">
          <p:pic>
            <p:nvPicPr>
              <p:cNvPr id="190" name="Ink 191">
                <a:extLst>
                  <a:ext uri="{FF2B5EF4-FFF2-40B4-BE49-F238E27FC236}">
                    <a16:creationId xmlns:a16="http://schemas.microsoft.com/office/drawing/2014/main" id="{BEDC2A3C-26CA-3283-FFFB-06A5D861059E}"/>
                  </a:ext>
                </a:extLst>
              </p:cNvPr>
              <p:cNvPicPr/>
              <p:nvPr/>
            </p:nvPicPr>
            <p:blipFill>
              <a:blip r:embed="rId43"/>
              <a:stretch>
                <a:fillRect/>
              </a:stretch>
            </p:blipFill>
            <p:spPr>
              <a:xfrm>
                <a:off x="5939361" y="4495061"/>
                <a:ext cx="19991"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92" name="Ink 191">
                <a:extLst>
                  <a:ext uri="{FF2B5EF4-FFF2-40B4-BE49-F238E27FC236}">
                    <a16:creationId xmlns:a16="http://schemas.microsoft.com/office/drawing/2014/main" id="{5A425C01-CEC8-5D8D-1C6F-FDF3024597F2}"/>
                  </a:ext>
                </a:extLst>
              </p14:cNvPr>
              <p14:cNvContentPartPr/>
              <p14:nvPr/>
            </p14:nvContentPartPr>
            <p14:xfrm>
              <a:off x="3701690" y="4862296"/>
              <a:ext cx="131760" cy="121320"/>
            </p14:xfrm>
          </p:contentPart>
        </mc:Choice>
        <mc:Fallback xmlns="">
          <p:pic>
            <p:nvPicPr>
              <p:cNvPr id="192" name="Ink 191">
                <a:extLst>
                  <a:ext uri="{FF2B5EF4-FFF2-40B4-BE49-F238E27FC236}">
                    <a16:creationId xmlns:a16="http://schemas.microsoft.com/office/drawing/2014/main" id="{5A425C01-CEC8-5D8D-1C6F-FDF3024597F2}"/>
                  </a:ext>
                </a:extLst>
              </p:cNvPr>
              <p:cNvPicPr/>
              <p:nvPr/>
            </p:nvPicPr>
            <p:blipFill>
              <a:blip r:embed="rId45"/>
              <a:stretch>
                <a:fillRect/>
              </a:stretch>
            </p:blipFill>
            <p:spPr>
              <a:xfrm>
                <a:off x="3694130" y="4854758"/>
                <a:ext cx="146880" cy="136395"/>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93" name="Ink 192">
                <a:extLst>
                  <a:ext uri="{FF2B5EF4-FFF2-40B4-BE49-F238E27FC236}">
                    <a16:creationId xmlns:a16="http://schemas.microsoft.com/office/drawing/2014/main" id="{9720A737-A14F-21EB-883F-8968A75A1403}"/>
                  </a:ext>
                </a:extLst>
              </p14:cNvPr>
              <p14:cNvContentPartPr/>
              <p14:nvPr/>
            </p14:nvContentPartPr>
            <p14:xfrm>
              <a:off x="3861170" y="4972816"/>
              <a:ext cx="7200" cy="48960"/>
            </p14:xfrm>
          </p:contentPart>
        </mc:Choice>
        <mc:Fallback xmlns="">
          <p:pic>
            <p:nvPicPr>
              <p:cNvPr id="193" name="Ink 192">
                <a:extLst>
                  <a:ext uri="{FF2B5EF4-FFF2-40B4-BE49-F238E27FC236}">
                    <a16:creationId xmlns:a16="http://schemas.microsoft.com/office/drawing/2014/main" id="{9720A737-A14F-21EB-883F-8968A75A1403}"/>
                  </a:ext>
                </a:extLst>
              </p:cNvPr>
              <p:cNvPicPr/>
              <p:nvPr/>
            </p:nvPicPr>
            <p:blipFill>
              <a:blip r:embed="rId47"/>
              <a:stretch>
                <a:fillRect/>
              </a:stretch>
            </p:blipFill>
            <p:spPr>
              <a:xfrm>
                <a:off x="3853610" y="4965200"/>
                <a:ext cx="22320" cy="64192"/>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94" name="Ink 193">
                <a:extLst>
                  <a:ext uri="{FF2B5EF4-FFF2-40B4-BE49-F238E27FC236}">
                    <a16:creationId xmlns:a16="http://schemas.microsoft.com/office/drawing/2014/main" id="{24EC0617-D2EB-F157-D259-D1263A487FB9}"/>
                  </a:ext>
                </a:extLst>
              </p14:cNvPr>
              <p14:cNvContentPartPr/>
              <p14:nvPr/>
            </p14:nvContentPartPr>
            <p14:xfrm>
              <a:off x="4486314" y="4974941"/>
              <a:ext cx="360" cy="10800"/>
            </p14:xfrm>
          </p:contentPart>
        </mc:Choice>
        <mc:Fallback xmlns="">
          <p:pic>
            <p:nvPicPr>
              <p:cNvPr id="194" name="Ink 193">
                <a:extLst>
                  <a:ext uri="{FF2B5EF4-FFF2-40B4-BE49-F238E27FC236}">
                    <a16:creationId xmlns:a16="http://schemas.microsoft.com/office/drawing/2014/main" id="{24EC0617-D2EB-F157-D259-D1263A487FB9}"/>
                  </a:ext>
                </a:extLst>
              </p:cNvPr>
              <p:cNvPicPr/>
              <p:nvPr/>
            </p:nvPicPr>
            <p:blipFill>
              <a:blip r:embed="rId49"/>
              <a:stretch>
                <a:fillRect/>
              </a:stretch>
            </p:blipFill>
            <p:spPr>
              <a:xfrm>
                <a:off x="4478754" y="4967381"/>
                <a:ext cx="154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95" name="Ink 194">
                <a:extLst>
                  <a:ext uri="{FF2B5EF4-FFF2-40B4-BE49-F238E27FC236}">
                    <a16:creationId xmlns:a16="http://schemas.microsoft.com/office/drawing/2014/main" id="{98BE89A7-3B6B-F258-7D6E-F6B6FA7EF037}"/>
                  </a:ext>
                </a:extLst>
              </p14:cNvPr>
              <p14:cNvContentPartPr/>
              <p14:nvPr/>
            </p14:nvContentPartPr>
            <p14:xfrm>
              <a:off x="4482714" y="4919501"/>
              <a:ext cx="17640" cy="20880"/>
            </p14:xfrm>
          </p:contentPart>
        </mc:Choice>
        <mc:Fallback xmlns="">
          <p:pic>
            <p:nvPicPr>
              <p:cNvPr id="195" name="Ink 194">
                <a:extLst>
                  <a:ext uri="{FF2B5EF4-FFF2-40B4-BE49-F238E27FC236}">
                    <a16:creationId xmlns:a16="http://schemas.microsoft.com/office/drawing/2014/main" id="{98BE89A7-3B6B-F258-7D6E-F6B6FA7EF037}"/>
                  </a:ext>
                </a:extLst>
              </p:cNvPr>
              <p:cNvPicPr/>
              <p:nvPr/>
            </p:nvPicPr>
            <p:blipFill>
              <a:blip r:embed="rId51"/>
              <a:stretch>
                <a:fillRect/>
              </a:stretch>
            </p:blipFill>
            <p:spPr>
              <a:xfrm>
                <a:off x="4475154" y="4911808"/>
                <a:ext cx="32760" cy="36265"/>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96" name="Ink 195">
                <a:extLst>
                  <a:ext uri="{FF2B5EF4-FFF2-40B4-BE49-F238E27FC236}">
                    <a16:creationId xmlns:a16="http://schemas.microsoft.com/office/drawing/2014/main" id="{063DC09F-807F-211D-0522-6C6B0F511115}"/>
                  </a:ext>
                </a:extLst>
              </p14:cNvPr>
              <p14:cNvContentPartPr/>
              <p14:nvPr/>
            </p14:nvContentPartPr>
            <p14:xfrm>
              <a:off x="4669554" y="4843541"/>
              <a:ext cx="107640" cy="154440"/>
            </p14:xfrm>
          </p:contentPart>
        </mc:Choice>
        <mc:Fallback xmlns="">
          <p:pic>
            <p:nvPicPr>
              <p:cNvPr id="196" name="Ink 195">
                <a:extLst>
                  <a:ext uri="{FF2B5EF4-FFF2-40B4-BE49-F238E27FC236}">
                    <a16:creationId xmlns:a16="http://schemas.microsoft.com/office/drawing/2014/main" id="{063DC09F-807F-211D-0522-6C6B0F511115}"/>
                  </a:ext>
                </a:extLst>
              </p:cNvPr>
              <p:cNvPicPr/>
              <p:nvPr/>
            </p:nvPicPr>
            <p:blipFill>
              <a:blip r:embed="rId53"/>
              <a:stretch>
                <a:fillRect/>
              </a:stretch>
            </p:blipFill>
            <p:spPr>
              <a:xfrm>
                <a:off x="4661994" y="4835981"/>
                <a:ext cx="12276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97" name="Ink 196">
                <a:extLst>
                  <a:ext uri="{FF2B5EF4-FFF2-40B4-BE49-F238E27FC236}">
                    <a16:creationId xmlns:a16="http://schemas.microsoft.com/office/drawing/2014/main" id="{A2B164C1-617A-1B1A-D1B7-B08FD83FCB3F}"/>
                  </a:ext>
                </a:extLst>
              </p14:cNvPr>
              <p14:cNvContentPartPr/>
              <p14:nvPr/>
            </p14:nvContentPartPr>
            <p14:xfrm>
              <a:off x="4752714" y="4878101"/>
              <a:ext cx="10800" cy="10800"/>
            </p14:xfrm>
          </p:contentPart>
        </mc:Choice>
        <mc:Fallback xmlns="">
          <p:pic>
            <p:nvPicPr>
              <p:cNvPr id="197" name="Ink 196">
                <a:extLst>
                  <a:ext uri="{FF2B5EF4-FFF2-40B4-BE49-F238E27FC236}">
                    <a16:creationId xmlns:a16="http://schemas.microsoft.com/office/drawing/2014/main" id="{A2B164C1-617A-1B1A-D1B7-B08FD83FCB3F}"/>
                  </a:ext>
                </a:extLst>
              </p:cNvPr>
              <p:cNvPicPr/>
              <p:nvPr/>
            </p:nvPicPr>
            <p:blipFill>
              <a:blip r:embed="rId55"/>
              <a:stretch>
                <a:fillRect/>
              </a:stretch>
            </p:blipFill>
            <p:spPr>
              <a:xfrm>
                <a:off x="4745154" y="4870541"/>
                <a:ext cx="2592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98" name="Ink 197">
                <a:extLst>
                  <a:ext uri="{FF2B5EF4-FFF2-40B4-BE49-F238E27FC236}">
                    <a16:creationId xmlns:a16="http://schemas.microsoft.com/office/drawing/2014/main" id="{6A940EFE-FAE6-E91D-717F-3E308C011F73}"/>
                  </a:ext>
                </a:extLst>
              </p14:cNvPr>
              <p14:cNvContentPartPr/>
              <p14:nvPr/>
            </p14:nvContentPartPr>
            <p14:xfrm>
              <a:off x="4811394" y="4805381"/>
              <a:ext cx="284040" cy="180360"/>
            </p14:xfrm>
          </p:contentPart>
        </mc:Choice>
        <mc:Fallback xmlns="">
          <p:pic>
            <p:nvPicPr>
              <p:cNvPr id="198" name="Ink 197">
                <a:extLst>
                  <a:ext uri="{FF2B5EF4-FFF2-40B4-BE49-F238E27FC236}">
                    <a16:creationId xmlns:a16="http://schemas.microsoft.com/office/drawing/2014/main" id="{6A940EFE-FAE6-E91D-717F-3E308C011F73}"/>
                  </a:ext>
                </a:extLst>
              </p:cNvPr>
              <p:cNvPicPr/>
              <p:nvPr/>
            </p:nvPicPr>
            <p:blipFill>
              <a:blip r:embed="rId57"/>
              <a:stretch>
                <a:fillRect/>
              </a:stretch>
            </p:blipFill>
            <p:spPr>
              <a:xfrm>
                <a:off x="4803834" y="4797821"/>
                <a:ext cx="29916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04" name="Ink 204">
                <a:extLst>
                  <a:ext uri="{FF2B5EF4-FFF2-40B4-BE49-F238E27FC236}">
                    <a16:creationId xmlns:a16="http://schemas.microsoft.com/office/drawing/2014/main" id="{E4D5A697-308F-BDCD-C364-6624EB01AE24}"/>
                  </a:ext>
                </a:extLst>
              </p14:cNvPr>
              <p14:cNvContentPartPr/>
              <p14:nvPr/>
            </p14:nvContentPartPr>
            <p14:xfrm>
              <a:off x="5278674" y="4870901"/>
              <a:ext cx="505440" cy="111240"/>
            </p14:xfrm>
          </p:contentPart>
        </mc:Choice>
        <mc:Fallback xmlns="">
          <p:pic>
            <p:nvPicPr>
              <p:cNvPr id="204" name="Ink 204">
                <a:extLst>
                  <a:ext uri="{FF2B5EF4-FFF2-40B4-BE49-F238E27FC236}">
                    <a16:creationId xmlns:a16="http://schemas.microsoft.com/office/drawing/2014/main" id="{E4D5A697-308F-BDCD-C364-6624EB01AE24}"/>
                  </a:ext>
                </a:extLst>
              </p:cNvPr>
              <p:cNvPicPr/>
              <p:nvPr/>
            </p:nvPicPr>
            <p:blipFill>
              <a:blip r:embed="rId59"/>
              <a:stretch>
                <a:fillRect/>
              </a:stretch>
            </p:blipFill>
            <p:spPr>
              <a:xfrm>
                <a:off x="5271119" y="4863341"/>
                <a:ext cx="520549"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12" name="Ink 212">
                <a:extLst>
                  <a:ext uri="{FF2B5EF4-FFF2-40B4-BE49-F238E27FC236}">
                    <a16:creationId xmlns:a16="http://schemas.microsoft.com/office/drawing/2014/main" id="{F65923E1-2AE4-516A-196C-BF067E7BB413}"/>
                  </a:ext>
                </a:extLst>
              </p14:cNvPr>
              <p14:cNvContentPartPr/>
              <p14:nvPr/>
            </p14:nvContentPartPr>
            <p14:xfrm>
              <a:off x="3865325" y="5758648"/>
              <a:ext cx="76320" cy="45360"/>
            </p14:xfrm>
          </p:contentPart>
        </mc:Choice>
        <mc:Fallback xmlns="">
          <p:pic>
            <p:nvPicPr>
              <p:cNvPr id="212" name="Ink 212">
                <a:extLst>
                  <a:ext uri="{FF2B5EF4-FFF2-40B4-BE49-F238E27FC236}">
                    <a16:creationId xmlns:a16="http://schemas.microsoft.com/office/drawing/2014/main" id="{F65923E1-2AE4-516A-196C-BF067E7BB413}"/>
                  </a:ext>
                </a:extLst>
              </p:cNvPr>
              <p:cNvPicPr/>
              <p:nvPr/>
            </p:nvPicPr>
            <p:blipFill>
              <a:blip r:embed="rId61"/>
              <a:stretch>
                <a:fillRect/>
              </a:stretch>
            </p:blipFill>
            <p:spPr>
              <a:xfrm>
                <a:off x="3857800" y="5751088"/>
                <a:ext cx="91369"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13" name="Ink 212">
                <a:extLst>
                  <a:ext uri="{FF2B5EF4-FFF2-40B4-BE49-F238E27FC236}">
                    <a16:creationId xmlns:a16="http://schemas.microsoft.com/office/drawing/2014/main" id="{395567D7-CB40-4AE3-8374-574058991B41}"/>
                  </a:ext>
                </a:extLst>
              </p14:cNvPr>
              <p14:cNvContentPartPr/>
              <p14:nvPr/>
            </p14:nvContentPartPr>
            <p14:xfrm>
              <a:off x="3861725" y="5765488"/>
              <a:ext cx="66240" cy="3960"/>
            </p14:xfrm>
          </p:contentPart>
        </mc:Choice>
        <mc:Fallback xmlns="">
          <p:pic>
            <p:nvPicPr>
              <p:cNvPr id="213" name="Ink 212">
                <a:extLst>
                  <a:ext uri="{FF2B5EF4-FFF2-40B4-BE49-F238E27FC236}">
                    <a16:creationId xmlns:a16="http://schemas.microsoft.com/office/drawing/2014/main" id="{395567D7-CB40-4AE3-8374-574058991B41}"/>
                  </a:ext>
                </a:extLst>
              </p:cNvPr>
              <p:cNvPicPr/>
              <p:nvPr/>
            </p:nvPicPr>
            <p:blipFill>
              <a:blip r:embed="rId63"/>
              <a:stretch>
                <a:fillRect/>
              </a:stretch>
            </p:blipFill>
            <p:spPr>
              <a:xfrm>
                <a:off x="3854124" y="5757172"/>
                <a:ext cx="81443" cy="20592"/>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17" name="Ink 216">
                <a:extLst>
                  <a:ext uri="{FF2B5EF4-FFF2-40B4-BE49-F238E27FC236}">
                    <a16:creationId xmlns:a16="http://schemas.microsoft.com/office/drawing/2014/main" id="{56737116-8DCE-0C33-249B-6F218551CA89}"/>
                  </a:ext>
                </a:extLst>
              </p14:cNvPr>
              <p14:cNvContentPartPr/>
              <p14:nvPr/>
            </p14:nvContentPartPr>
            <p14:xfrm>
              <a:off x="4839806" y="5755168"/>
              <a:ext cx="159480" cy="107640"/>
            </p14:xfrm>
          </p:contentPart>
        </mc:Choice>
        <mc:Fallback xmlns="">
          <p:pic>
            <p:nvPicPr>
              <p:cNvPr id="217" name="Ink 216">
                <a:extLst>
                  <a:ext uri="{FF2B5EF4-FFF2-40B4-BE49-F238E27FC236}">
                    <a16:creationId xmlns:a16="http://schemas.microsoft.com/office/drawing/2014/main" id="{56737116-8DCE-0C33-249B-6F218551CA89}"/>
                  </a:ext>
                </a:extLst>
              </p:cNvPr>
              <p:cNvPicPr/>
              <p:nvPr/>
            </p:nvPicPr>
            <p:blipFill>
              <a:blip r:embed="rId65"/>
              <a:stretch>
                <a:fillRect/>
              </a:stretch>
            </p:blipFill>
            <p:spPr>
              <a:xfrm>
                <a:off x="4832263" y="5747608"/>
                <a:ext cx="174566"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19" name="Ink 218">
                <a:extLst>
                  <a:ext uri="{FF2B5EF4-FFF2-40B4-BE49-F238E27FC236}">
                    <a16:creationId xmlns:a16="http://schemas.microsoft.com/office/drawing/2014/main" id="{2F2BEB86-8285-D91A-309D-504E91D21638}"/>
                  </a:ext>
                </a:extLst>
              </p14:cNvPr>
              <p14:cNvContentPartPr/>
              <p14:nvPr/>
            </p14:nvContentPartPr>
            <p14:xfrm>
              <a:off x="5068046" y="5717368"/>
              <a:ext cx="38520" cy="176760"/>
            </p14:xfrm>
          </p:contentPart>
        </mc:Choice>
        <mc:Fallback xmlns="">
          <p:pic>
            <p:nvPicPr>
              <p:cNvPr id="219" name="Ink 218">
                <a:extLst>
                  <a:ext uri="{FF2B5EF4-FFF2-40B4-BE49-F238E27FC236}">
                    <a16:creationId xmlns:a16="http://schemas.microsoft.com/office/drawing/2014/main" id="{2F2BEB86-8285-D91A-309D-504E91D21638}"/>
                  </a:ext>
                </a:extLst>
              </p:cNvPr>
              <p:cNvPicPr/>
              <p:nvPr/>
            </p:nvPicPr>
            <p:blipFill>
              <a:blip r:embed="rId67"/>
              <a:stretch>
                <a:fillRect/>
              </a:stretch>
            </p:blipFill>
            <p:spPr>
              <a:xfrm>
                <a:off x="5060486" y="5709808"/>
                <a:ext cx="5364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29" name="Ink 229">
                <a:extLst>
                  <a:ext uri="{FF2B5EF4-FFF2-40B4-BE49-F238E27FC236}">
                    <a16:creationId xmlns:a16="http://schemas.microsoft.com/office/drawing/2014/main" id="{338A23EB-DBC0-ECAC-9184-5B47F0ADDE43}"/>
                  </a:ext>
                </a:extLst>
              </p14:cNvPr>
              <p14:cNvContentPartPr/>
              <p14:nvPr/>
            </p14:nvContentPartPr>
            <p14:xfrm>
              <a:off x="5192606" y="5751928"/>
              <a:ext cx="346680" cy="138600"/>
            </p14:xfrm>
          </p:contentPart>
        </mc:Choice>
        <mc:Fallback xmlns="">
          <p:pic>
            <p:nvPicPr>
              <p:cNvPr id="229" name="Ink 229">
                <a:extLst>
                  <a:ext uri="{FF2B5EF4-FFF2-40B4-BE49-F238E27FC236}">
                    <a16:creationId xmlns:a16="http://schemas.microsoft.com/office/drawing/2014/main" id="{338A23EB-DBC0-ECAC-9184-5B47F0ADDE43}"/>
                  </a:ext>
                </a:extLst>
              </p:cNvPr>
              <p:cNvPicPr/>
              <p:nvPr/>
            </p:nvPicPr>
            <p:blipFill>
              <a:blip r:embed="rId69"/>
              <a:stretch>
                <a:fillRect/>
              </a:stretch>
            </p:blipFill>
            <p:spPr>
              <a:xfrm>
                <a:off x="5185038" y="5744388"/>
                <a:ext cx="361816" cy="153681"/>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37" name="Ink 237">
                <a:extLst>
                  <a:ext uri="{FF2B5EF4-FFF2-40B4-BE49-F238E27FC236}">
                    <a16:creationId xmlns:a16="http://schemas.microsoft.com/office/drawing/2014/main" id="{ABC17C5D-DC75-986B-CC65-4EA4DBA4981F}"/>
                  </a:ext>
                </a:extLst>
              </p14:cNvPr>
              <p14:cNvContentPartPr/>
              <p14:nvPr/>
            </p14:nvContentPartPr>
            <p14:xfrm>
              <a:off x="5618486" y="5713768"/>
              <a:ext cx="457200" cy="128160"/>
            </p14:xfrm>
          </p:contentPart>
        </mc:Choice>
        <mc:Fallback xmlns="">
          <p:pic>
            <p:nvPicPr>
              <p:cNvPr id="237" name="Ink 237">
                <a:extLst>
                  <a:ext uri="{FF2B5EF4-FFF2-40B4-BE49-F238E27FC236}">
                    <a16:creationId xmlns:a16="http://schemas.microsoft.com/office/drawing/2014/main" id="{ABC17C5D-DC75-986B-CC65-4EA4DBA4981F}"/>
                  </a:ext>
                </a:extLst>
              </p:cNvPr>
              <p:cNvPicPr/>
              <p:nvPr/>
            </p:nvPicPr>
            <p:blipFill>
              <a:blip r:embed="rId71"/>
              <a:stretch>
                <a:fillRect/>
              </a:stretch>
            </p:blipFill>
            <p:spPr>
              <a:xfrm>
                <a:off x="5610926" y="5706208"/>
                <a:ext cx="47232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45" name="Ink 245">
                <a:extLst>
                  <a:ext uri="{FF2B5EF4-FFF2-40B4-BE49-F238E27FC236}">
                    <a16:creationId xmlns:a16="http://schemas.microsoft.com/office/drawing/2014/main" id="{62488D9A-E9A8-C786-B88D-8A67080C1212}"/>
                  </a:ext>
                </a:extLst>
              </p14:cNvPr>
              <p14:cNvContentPartPr/>
              <p14:nvPr/>
            </p14:nvContentPartPr>
            <p14:xfrm>
              <a:off x="3647165" y="6108568"/>
              <a:ext cx="1301760" cy="159120"/>
            </p14:xfrm>
          </p:contentPart>
        </mc:Choice>
        <mc:Fallback xmlns="">
          <p:pic>
            <p:nvPicPr>
              <p:cNvPr id="245" name="Ink 245">
                <a:extLst>
                  <a:ext uri="{FF2B5EF4-FFF2-40B4-BE49-F238E27FC236}">
                    <a16:creationId xmlns:a16="http://schemas.microsoft.com/office/drawing/2014/main" id="{62488D9A-E9A8-C786-B88D-8A67080C1212}"/>
                  </a:ext>
                </a:extLst>
              </p:cNvPr>
              <p:cNvPicPr/>
              <p:nvPr/>
            </p:nvPicPr>
            <p:blipFill>
              <a:blip r:embed="rId73"/>
              <a:stretch>
                <a:fillRect/>
              </a:stretch>
            </p:blipFill>
            <p:spPr>
              <a:xfrm>
                <a:off x="3639605" y="6101008"/>
                <a:ext cx="131688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58" name="Ink 259">
                <a:extLst>
                  <a:ext uri="{FF2B5EF4-FFF2-40B4-BE49-F238E27FC236}">
                    <a16:creationId xmlns:a16="http://schemas.microsoft.com/office/drawing/2014/main" id="{C6247573-264F-E0C9-EF0A-4A893EBDE9AD}"/>
                  </a:ext>
                </a:extLst>
              </p14:cNvPr>
              <p14:cNvContentPartPr/>
              <p14:nvPr/>
            </p14:nvContentPartPr>
            <p14:xfrm>
              <a:off x="5326258" y="6042714"/>
              <a:ext cx="474480" cy="149040"/>
            </p14:xfrm>
          </p:contentPart>
        </mc:Choice>
        <mc:Fallback xmlns="">
          <p:pic>
            <p:nvPicPr>
              <p:cNvPr id="258" name="Ink 259">
                <a:extLst>
                  <a:ext uri="{FF2B5EF4-FFF2-40B4-BE49-F238E27FC236}">
                    <a16:creationId xmlns:a16="http://schemas.microsoft.com/office/drawing/2014/main" id="{C6247573-264F-E0C9-EF0A-4A893EBDE9AD}"/>
                  </a:ext>
                </a:extLst>
              </p:cNvPr>
              <p:cNvPicPr/>
              <p:nvPr/>
            </p:nvPicPr>
            <p:blipFill>
              <a:blip r:embed="rId75"/>
              <a:stretch>
                <a:fillRect/>
              </a:stretch>
            </p:blipFill>
            <p:spPr>
              <a:xfrm>
                <a:off x="5318698" y="6035154"/>
                <a:ext cx="48960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59" name="Ink 259">
                <a:extLst>
                  <a:ext uri="{FF2B5EF4-FFF2-40B4-BE49-F238E27FC236}">
                    <a16:creationId xmlns:a16="http://schemas.microsoft.com/office/drawing/2014/main" id="{7AD99926-F221-C8B0-3A02-B73441063AD3}"/>
                  </a:ext>
                </a:extLst>
              </p14:cNvPr>
              <p14:cNvContentPartPr/>
              <p14:nvPr/>
            </p14:nvContentPartPr>
            <p14:xfrm>
              <a:off x="4876618" y="6101754"/>
              <a:ext cx="321840" cy="114480"/>
            </p14:xfrm>
          </p:contentPart>
        </mc:Choice>
        <mc:Fallback xmlns="">
          <p:pic>
            <p:nvPicPr>
              <p:cNvPr id="259" name="Ink 259">
                <a:extLst>
                  <a:ext uri="{FF2B5EF4-FFF2-40B4-BE49-F238E27FC236}">
                    <a16:creationId xmlns:a16="http://schemas.microsoft.com/office/drawing/2014/main" id="{7AD99926-F221-C8B0-3A02-B73441063AD3}"/>
                  </a:ext>
                </a:extLst>
              </p:cNvPr>
              <p:cNvPicPr/>
              <p:nvPr/>
            </p:nvPicPr>
            <p:blipFill>
              <a:blip r:embed="rId77"/>
              <a:stretch>
                <a:fillRect/>
              </a:stretch>
            </p:blipFill>
            <p:spPr>
              <a:xfrm>
                <a:off x="4869058" y="6094218"/>
                <a:ext cx="336960" cy="129553"/>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60" name="Ink 259">
                <a:extLst>
                  <a:ext uri="{FF2B5EF4-FFF2-40B4-BE49-F238E27FC236}">
                    <a16:creationId xmlns:a16="http://schemas.microsoft.com/office/drawing/2014/main" id="{3D572DBD-3A5F-D417-76D3-48F7ABBB8FD6}"/>
                  </a:ext>
                </a:extLst>
              </p14:cNvPr>
              <p14:cNvContentPartPr/>
              <p14:nvPr/>
            </p14:nvContentPartPr>
            <p14:xfrm>
              <a:off x="8031978" y="4819739"/>
              <a:ext cx="120960" cy="111240"/>
            </p14:xfrm>
          </p:contentPart>
        </mc:Choice>
        <mc:Fallback xmlns="">
          <p:pic>
            <p:nvPicPr>
              <p:cNvPr id="260" name="Ink 259">
                <a:extLst>
                  <a:ext uri="{FF2B5EF4-FFF2-40B4-BE49-F238E27FC236}">
                    <a16:creationId xmlns:a16="http://schemas.microsoft.com/office/drawing/2014/main" id="{3D572DBD-3A5F-D417-76D3-48F7ABBB8FD6}"/>
                  </a:ext>
                </a:extLst>
              </p:cNvPr>
              <p:cNvPicPr/>
              <p:nvPr/>
            </p:nvPicPr>
            <p:blipFill>
              <a:blip r:embed="rId79"/>
              <a:stretch>
                <a:fillRect/>
              </a:stretch>
            </p:blipFill>
            <p:spPr>
              <a:xfrm>
                <a:off x="8024440" y="4812179"/>
                <a:ext cx="136035"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69" name="Ink 268">
                <a:extLst>
                  <a:ext uri="{FF2B5EF4-FFF2-40B4-BE49-F238E27FC236}">
                    <a16:creationId xmlns:a16="http://schemas.microsoft.com/office/drawing/2014/main" id="{AD9C6FDB-EC66-B136-1428-6D7DDDD0A947}"/>
                  </a:ext>
                </a:extLst>
              </p14:cNvPr>
              <p14:cNvContentPartPr/>
              <p14:nvPr/>
            </p14:nvContentPartPr>
            <p14:xfrm>
              <a:off x="8218458" y="4809299"/>
              <a:ext cx="48960" cy="142200"/>
            </p14:xfrm>
          </p:contentPart>
        </mc:Choice>
        <mc:Fallback xmlns="">
          <p:pic>
            <p:nvPicPr>
              <p:cNvPr id="269" name="Ink 268">
                <a:extLst>
                  <a:ext uri="{FF2B5EF4-FFF2-40B4-BE49-F238E27FC236}">
                    <a16:creationId xmlns:a16="http://schemas.microsoft.com/office/drawing/2014/main" id="{AD9C6FDB-EC66-B136-1428-6D7DDDD0A947}"/>
                  </a:ext>
                </a:extLst>
              </p:cNvPr>
              <p:cNvPicPr/>
              <p:nvPr/>
            </p:nvPicPr>
            <p:blipFill>
              <a:blip r:embed="rId81"/>
              <a:stretch>
                <a:fillRect/>
              </a:stretch>
            </p:blipFill>
            <p:spPr>
              <a:xfrm>
                <a:off x="8210898" y="4801758"/>
                <a:ext cx="64080" cy="157282"/>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70" name="Ink 269">
                <a:extLst>
                  <a:ext uri="{FF2B5EF4-FFF2-40B4-BE49-F238E27FC236}">
                    <a16:creationId xmlns:a16="http://schemas.microsoft.com/office/drawing/2014/main" id="{400428A3-EA55-3151-D588-EECC19937C58}"/>
                  </a:ext>
                </a:extLst>
              </p14:cNvPr>
              <p14:cNvContentPartPr/>
              <p14:nvPr/>
            </p14:nvContentPartPr>
            <p14:xfrm>
              <a:off x="8332605" y="4829872"/>
              <a:ext cx="83520" cy="83520"/>
            </p14:xfrm>
          </p:contentPart>
        </mc:Choice>
        <mc:Fallback xmlns="">
          <p:pic>
            <p:nvPicPr>
              <p:cNvPr id="270" name="Ink 269">
                <a:extLst>
                  <a:ext uri="{FF2B5EF4-FFF2-40B4-BE49-F238E27FC236}">
                    <a16:creationId xmlns:a16="http://schemas.microsoft.com/office/drawing/2014/main" id="{400428A3-EA55-3151-D588-EECC19937C58}"/>
                  </a:ext>
                </a:extLst>
              </p:cNvPr>
              <p:cNvPicPr/>
              <p:nvPr/>
            </p:nvPicPr>
            <p:blipFill>
              <a:blip r:embed="rId83"/>
              <a:stretch>
                <a:fillRect/>
              </a:stretch>
            </p:blipFill>
            <p:spPr>
              <a:xfrm>
                <a:off x="8325045" y="4822312"/>
                <a:ext cx="9864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71" name="Ink 270">
                <a:extLst>
                  <a:ext uri="{FF2B5EF4-FFF2-40B4-BE49-F238E27FC236}">
                    <a16:creationId xmlns:a16="http://schemas.microsoft.com/office/drawing/2014/main" id="{6E16DAF9-709B-E575-AB7E-A8DC6C89DF85}"/>
                  </a:ext>
                </a:extLst>
              </p14:cNvPr>
              <p14:cNvContentPartPr/>
              <p14:nvPr/>
            </p14:nvContentPartPr>
            <p14:xfrm>
              <a:off x="8453565" y="4795312"/>
              <a:ext cx="28080" cy="138960"/>
            </p14:xfrm>
          </p:contentPart>
        </mc:Choice>
        <mc:Fallback xmlns="">
          <p:pic>
            <p:nvPicPr>
              <p:cNvPr id="271" name="Ink 270">
                <a:extLst>
                  <a:ext uri="{FF2B5EF4-FFF2-40B4-BE49-F238E27FC236}">
                    <a16:creationId xmlns:a16="http://schemas.microsoft.com/office/drawing/2014/main" id="{6E16DAF9-709B-E575-AB7E-A8DC6C89DF85}"/>
                  </a:ext>
                </a:extLst>
              </p:cNvPr>
              <p:cNvPicPr/>
              <p:nvPr/>
            </p:nvPicPr>
            <p:blipFill>
              <a:blip r:embed="rId85"/>
              <a:stretch>
                <a:fillRect/>
              </a:stretch>
            </p:blipFill>
            <p:spPr>
              <a:xfrm>
                <a:off x="8446005" y="4787732"/>
                <a:ext cx="43200" cy="154119"/>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72" name="Ink 271">
                <a:extLst>
                  <a:ext uri="{FF2B5EF4-FFF2-40B4-BE49-F238E27FC236}">
                    <a16:creationId xmlns:a16="http://schemas.microsoft.com/office/drawing/2014/main" id="{E5204B5C-BC00-C851-6837-BF5DD30CCC40}"/>
                  </a:ext>
                </a:extLst>
              </p14:cNvPr>
              <p14:cNvContentPartPr/>
              <p14:nvPr/>
            </p14:nvContentPartPr>
            <p14:xfrm>
              <a:off x="8585325" y="4868032"/>
              <a:ext cx="62640" cy="14040"/>
            </p14:xfrm>
          </p:contentPart>
        </mc:Choice>
        <mc:Fallback xmlns="">
          <p:pic>
            <p:nvPicPr>
              <p:cNvPr id="272" name="Ink 271">
                <a:extLst>
                  <a:ext uri="{FF2B5EF4-FFF2-40B4-BE49-F238E27FC236}">
                    <a16:creationId xmlns:a16="http://schemas.microsoft.com/office/drawing/2014/main" id="{E5204B5C-BC00-C851-6837-BF5DD30CCC40}"/>
                  </a:ext>
                </a:extLst>
              </p:cNvPr>
              <p:cNvPicPr/>
              <p:nvPr/>
            </p:nvPicPr>
            <p:blipFill>
              <a:blip r:embed="rId87"/>
              <a:stretch>
                <a:fillRect/>
              </a:stretch>
            </p:blipFill>
            <p:spPr>
              <a:xfrm>
                <a:off x="8577765" y="4860472"/>
                <a:ext cx="777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73" name="Ink 272">
                <a:extLst>
                  <a:ext uri="{FF2B5EF4-FFF2-40B4-BE49-F238E27FC236}">
                    <a16:creationId xmlns:a16="http://schemas.microsoft.com/office/drawing/2014/main" id="{3AC45005-0C14-91A2-47F7-5B69CE81FD39}"/>
                  </a:ext>
                </a:extLst>
              </p14:cNvPr>
              <p14:cNvContentPartPr/>
              <p14:nvPr/>
            </p14:nvContentPartPr>
            <p14:xfrm>
              <a:off x="8585325" y="4909792"/>
              <a:ext cx="62640" cy="10800"/>
            </p14:xfrm>
          </p:contentPart>
        </mc:Choice>
        <mc:Fallback xmlns="">
          <p:pic>
            <p:nvPicPr>
              <p:cNvPr id="273" name="Ink 272">
                <a:extLst>
                  <a:ext uri="{FF2B5EF4-FFF2-40B4-BE49-F238E27FC236}">
                    <a16:creationId xmlns:a16="http://schemas.microsoft.com/office/drawing/2014/main" id="{3AC45005-0C14-91A2-47F7-5B69CE81FD39}"/>
                  </a:ext>
                </a:extLst>
              </p:cNvPr>
              <p:cNvPicPr/>
              <p:nvPr/>
            </p:nvPicPr>
            <p:blipFill>
              <a:blip r:embed="rId89"/>
              <a:stretch>
                <a:fillRect/>
              </a:stretch>
            </p:blipFill>
            <p:spPr>
              <a:xfrm>
                <a:off x="8577765" y="4902232"/>
                <a:ext cx="7776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301" name="Ink 301">
                <a:extLst>
                  <a:ext uri="{FF2B5EF4-FFF2-40B4-BE49-F238E27FC236}">
                    <a16:creationId xmlns:a16="http://schemas.microsoft.com/office/drawing/2014/main" id="{CD826B01-CE83-24AD-6BBF-DAAE2C2847D2}"/>
                  </a:ext>
                </a:extLst>
              </p14:cNvPr>
              <p14:cNvContentPartPr/>
              <p14:nvPr/>
            </p14:nvContentPartPr>
            <p14:xfrm>
              <a:off x="4017632" y="6132381"/>
              <a:ext cx="495360" cy="124920"/>
            </p14:xfrm>
          </p:contentPart>
        </mc:Choice>
        <mc:Fallback xmlns="">
          <p:pic>
            <p:nvPicPr>
              <p:cNvPr id="301" name="Ink 301">
                <a:extLst>
                  <a:ext uri="{FF2B5EF4-FFF2-40B4-BE49-F238E27FC236}">
                    <a16:creationId xmlns:a16="http://schemas.microsoft.com/office/drawing/2014/main" id="{CD826B01-CE83-24AD-6BBF-DAAE2C2847D2}"/>
                  </a:ext>
                </a:extLst>
              </p:cNvPr>
              <p:cNvPicPr/>
              <p:nvPr/>
            </p:nvPicPr>
            <p:blipFill>
              <a:blip r:embed="rId105"/>
              <a:stretch>
                <a:fillRect/>
              </a:stretch>
            </p:blipFill>
            <p:spPr>
              <a:xfrm>
                <a:off x="4010072" y="6124821"/>
                <a:ext cx="5104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331" name="Ink 330">
                <a:extLst>
                  <a:ext uri="{FF2B5EF4-FFF2-40B4-BE49-F238E27FC236}">
                    <a16:creationId xmlns:a16="http://schemas.microsoft.com/office/drawing/2014/main" id="{3AD8B83C-4412-2FF8-EAFA-2932EE691BB4}"/>
                  </a:ext>
                </a:extLst>
              </p14:cNvPr>
              <p14:cNvContentPartPr/>
              <p14:nvPr/>
            </p14:nvContentPartPr>
            <p14:xfrm>
              <a:off x="7588658" y="2184194"/>
              <a:ext cx="360" cy="4554720"/>
            </p14:xfrm>
          </p:contentPart>
        </mc:Choice>
        <mc:Fallback xmlns="">
          <p:pic>
            <p:nvPicPr>
              <p:cNvPr id="331" name="Ink 330">
                <a:extLst>
                  <a:ext uri="{FF2B5EF4-FFF2-40B4-BE49-F238E27FC236}">
                    <a16:creationId xmlns:a16="http://schemas.microsoft.com/office/drawing/2014/main" id="{3AD8B83C-4412-2FF8-EAFA-2932EE691BB4}"/>
                  </a:ext>
                </a:extLst>
              </p:cNvPr>
              <p:cNvPicPr/>
              <p:nvPr/>
            </p:nvPicPr>
            <p:blipFill>
              <a:blip r:embed="rId107"/>
              <a:stretch>
                <a:fillRect/>
              </a:stretch>
            </p:blipFill>
            <p:spPr>
              <a:xfrm>
                <a:off x="7584338" y="2179874"/>
                <a:ext cx="9000" cy="45633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334" name="Ink 334">
                <a:extLst>
                  <a:ext uri="{FF2B5EF4-FFF2-40B4-BE49-F238E27FC236}">
                    <a16:creationId xmlns:a16="http://schemas.microsoft.com/office/drawing/2014/main" id="{3C691CF3-0CE7-04E7-AB70-7739E3A462E5}"/>
                  </a:ext>
                </a:extLst>
              </p14:cNvPr>
              <p14:cNvContentPartPr/>
              <p14:nvPr/>
            </p14:nvContentPartPr>
            <p14:xfrm>
              <a:off x="6769737" y="2208244"/>
              <a:ext cx="311040" cy="290520"/>
            </p14:xfrm>
          </p:contentPart>
        </mc:Choice>
        <mc:Fallback xmlns="">
          <p:pic>
            <p:nvPicPr>
              <p:cNvPr id="334" name="Ink 334">
                <a:extLst>
                  <a:ext uri="{FF2B5EF4-FFF2-40B4-BE49-F238E27FC236}">
                    <a16:creationId xmlns:a16="http://schemas.microsoft.com/office/drawing/2014/main" id="{3C691CF3-0CE7-04E7-AB70-7739E3A462E5}"/>
                  </a:ext>
                </a:extLst>
              </p:cNvPr>
              <p:cNvPicPr/>
              <p:nvPr/>
            </p:nvPicPr>
            <p:blipFill>
              <a:blip r:embed="rId109"/>
              <a:stretch>
                <a:fillRect/>
              </a:stretch>
            </p:blipFill>
            <p:spPr>
              <a:xfrm>
                <a:off x="6754257" y="2192764"/>
                <a:ext cx="34164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348" name="Ink 347">
                <a:extLst>
                  <a:ext uri="{FF2B5EF4-FFF2-40B4-BE49-F238E27FC236}">
                    <a16:creationId xmlns:a16="http://schemas.microsoft.com/office/drawing/2014/main" id="{7E5E6EA7-5F33-01CC-F8B9-5B13AE5558D0}"/>
                  </a:ext>
                </a:extLst>
              </p14:cNvPr>
              <p14:cNvContentPartPr/>
              <p14:nvPr/>
            </p14:nvContentPartPr>
            <p14:xfrm>
              <a:off x="5920471" y="2190142"/>
              <a:ext cx="321480" cy="318960"/>
            </p14:xfrm>
          </p:contentPart>
        </mc:Choice>
        <mc:Fallback xmlns="">
          <p:pic>
            <p:nvPicPr>
              <p:cNvPr id="348" name="Ink 347">
                <a:extLst>
                  <a:ext uri="{FF2B5EF4-FFF2-40B4-BE49-F238E27FC236}">
                    <a16:creationId xmlns:a16="http://schemas.microsoft.com/office/drawing/2014/main" id="{7E5E6EA7-5F33-01CC-F8B9-5B13AE5558D0}"/>
                  </a:ext>
                </a:extLst>
              </p:cNvPr>
              <p:cNvPicPr/>
              <p:nvPr/>
            </p:nvPicPr>
            <p:blipFill>
              <a:blip r:embed="rId111"/>
              <a:stretch>
                <a:fillRect/>
              </a:stretch>
            </p:blipFill>
            <p:spPr>
              <a:xfrm>
                <a:off x="5912903" y="2182591"/>
                <a:ext cx="336617" cy="334063"/>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349" name="Ink 348">
                <a:extLst>
                  <a:ext uri="{FF2B5EF4-FFF2-40B4-BE49-F238E27FC236}">
                    <a16:creationId xmlns:a16="http://schemas.microsoft.com/office/drawing/2014/main" id="{891D669F-372E-2846-CA5A-330F34ED1984}"/>
                  </a:ext>
                </a:extLst>
              </p14:cNvPr>
              <p14:cNvContentPartPr/>
              <p14:nvPr/>
            </p14:nvContentPartPr>
            <p14:xfrm>
              <a:off x="6036031" y="2299582"/>
              <a:ext cx="85680" cy="133200"/>
            </p14:xfrm>
          </p:contentPart>
        </mc:Choice>
        <mc:Fallback xmlns="">
          <p:pic>
            <p:nvPicPr>
              <p:cNvPr id="349" name="Ink 348">
                <a:extLst>
                  <a:ext uri="{FF2B5EF4-FFF2-40B4-BE49-F238E27FC236}">
                    <a16:creationId xmlns:a16="http://schemas.microsoft.com/office/drawing/2014/main" id="{891D669F-372E-2846-CA5A-330F34ED1984}"/>
                  </a:ext>
                </a:extLst>
              </p:cNvPr>
              <p:cNvPicPr/>
              <p:nvPr/>
            </p:nvPicPr>
            <p:blipFill>
              <a:blip r:embed="rId113"/>
              <a:stretch>
                <a:fillRect/>
              </a:stretch>
            </p:blipFill>
            <p:spPr>
              <a:xfrm>
                <a:off x="6028503" y="2292022"/>
                <a:ext cx="100737"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352" name="Ink 351">
                <a:extLst>
                  <a:ext uri="{FF2B5EF4-FFF2-40B4-BE49-F238E27FC236}">
                    <a16:creationId xmlns:a16="http://schemas.microsoft.com/office/drawing/2014/main" id="{B1188434-B45E-2599-1994-0F2A44CFA467}"/>
                  </a:ext>
                </a:extLst>
              </p14:cNvPr>
              <p14:cNvContentPartPr/>
              <p14:nvPr/>
            </p14:nvContentPartPr>
            <p14:xfrm>
              <a:off x="6034002" y="2241666"/>
              <a:ext cx="71280" cy="43200"/>
            </p14:xfrm>
          </p:contentPart>
        </mc:Choice>
        <mc:Fallback xmlns="">
          <p:pic>
            <p:nvPicPr>
              <p:cNvPr id="352" name="Ink 351">
                <a:extLst>
                  <a:ext uri="{FF2B5EF4-FFF2-40B4-BE49-F238E27FC236}">
                    <a16:creationId xmlns:a16="http://schemas.microsoft.com/office/drawing/2014/main" id="{B1188434-B45E-2599-1994-0F2A44CFA467}"/>
                  </a:ext>
                </a:extLst>
              </p:cNvPr>
              <p:cNvPicPr/>
              <p:nvPr/>
            </p:nvPicPr>
            <p:blipFill>
              <a:blip r:embed="rId115"/>
              <a:stretch>
                <a:fillRect/>
              </a:stretch>
            </p:blipFill>
            <p:spPr>
              <a:xfrm>
                <a:off x="6026404" y="2234106"/>
                <a:ext cx="86477"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357" name="Ink 357">
                <a:extLst>
                  <a:ext uri="{FF2B5EF4-FFF2-40B4-BE49-F238E27FC236}">
                    <a16:creationId xmlns:a16="http://schemas.microsoft.com/office/drawing/2014/main" id="{2FD58A59-6430-3238-B4BE-7F2E8CBE85B8}"/>
                  </a:ext>
                </a:extLst>
              </p14:cNvPr>
              <p14:cNvContentPartPr/>
              <p14:nvPr/>
            </p14:nvContentPartPr>
            <p14:xfrm>
              <a:off x="6278537" y="2291955"/>
              <a:ext cx="375840" cy="121680"/>
            </p14:xfrm>
          </p:contentPart>
        </mc:Choice>
        <mc:Fallback xmlns="">
          <p:pic>
            <p:nvPicPr>
              <p:cNvPr id="357" name="Ink 357">
                <a:extLst>
                  <a:ext uri="{FF2B5EF4-FFF2-40B4-BE49-F238E27FC236}">
                    <a16:creationId xmlns:a16="http://schemas.microsoft.com/office/drawing/2014/main" id="{2FD58A59-6430-3238-B4BE-7F2E8CBE85B8}"/>
                  </a:ext>
                </a:extLst>
              </p:cNvPr>
              <p:cNvPicPr/>
              <p:nvPr/>
            </p:nvPicPr>
            <p:blipFill>
              <a:blip r:embed="rId117"/>
              <a:stretch>
                <a:fillRect/>
              </a:stretch>
            </p:blipFill>
            <p:spPr>
              <a:xfrm>
                <a:off x="6270977" y="2284395"/>
                <a:ext cx="390960" cy="136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8">
            <p14:nvContentPartPr>
              <p14:cNvPr id="439" name="Ink 439">
                <a:extLst>
                  <a:ext uri="{FF2B5EF4-FFF2-40B4-BE49-F238E27FC236}">
                    <a16:creationId xmlns:a16="http://schemas.microsoft.com/office/drawing/2014/main" id="{95104AAF-6E9F-6D22-6C9F-759A28413D98}"/>
                  </a:ext>
                </a:extLst>
              </p14:cNvPr>
              <p14:cNvContentPartPr/>
              <p14:nvPr/>
            </p14:nvContentPartPr>
            <p14:xfrm>
              <a:off x="3503687" y="4230856"/>
              <a:ext cx="3889800" cy="360"/>
            </p14:xfrm>
          </p:contentPart>
        </mc:Choice>
        <mc:Fallback xmlns="">
          <p:pic>
            <p:nvPicPr>
              <p:cNvPr id="439" name="Ink 439">
                <a:extLst>
                  <a:ext uri="{FF2B5EF4-FFF2-40B4-BE49-F238E27FC236}">
                    <a16:creationId xmlns:a16="http://schemas.microsoft.com/office/drawing/2014/main" id="{95104AAF-6E9F-6D22-6C9F-759A28413D98}"/>
                  </a:ext>
                </a:extLst>
              </p:cNvPr>
              <p:cNvPicPr/>
              <p:nvPr/>
            </p:nvPicPr>
            <p:blipFill>
              <a:blip r:embed="rId119"/>
              <a:stretch>
                <a:fillRect/>
              </a:stretch>
            </p:blipFill>
            <p:spPr>
              <a:xfrm>
                <a:off x="3494688" y="4221856"/>
                <a:ext cx="3907438"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460" name="Ink 460">
                <a:extLst>
                  <a:ext uri="{FF2B5EF4-FFF2-40B4-BE49-F238E27FC236}">
                    <a16:creationId xmlns:a16="http://schemas.microsoft.com/office/drawing/2014/main" id="{E5F46F57-D7ED-97A4-8A4A-43A9D08BC2A5}"/>
                  </a:ext>
                </a:extLst>
              </p14:cNvPr>
              <p14:cNvContentPartPr/>
              <p14:nvPr/>
            </p14:nvContentPartPr>
            <p14:xfrm>
              <a:off x="7874412" y="2189259"/>
              <a:ext cx="803520" cy="182160"/>
            </p14:xfrm>
          </p:contentPart>
        </mc:Choice>
        <mc:Fallback xmlns="">
          <p:pic>
            <p:nvPicPr>
              <p:cNvPr id="460" name="Ink 460">
                <a:extLst>
                  <a:ext uri="{FF2B5EF4-FFF2-40B4-BE49-F238E27FC236}">
                    <a16:creationId xmlns:a16="http://schemas.microsoft.com/office/drawing/2014/main" id="{E5F46F57-D7ED-97A4-8A4A-43A9D08BC2A5}"/>
                  </a:ext>
                </a:extLst>
              </p:cNvPr>
              <p:cNvPicPr/>
              <p:nvPr/>
            </p:nvPicPr>
            <p:blipFill>
              <a:blip r:embed="rId121"/>
              <a:stretch>
                <a:fillRect/>
              </a:stretch>
            </p:blipFill>
            <p:spPr>
              <a:xfrm>
                <a:off x="7866852" y="2181684"/>
                <a:ext cx="818640" cy="19731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461" name="Ink 460">
                <a:extLst>
                  <a:ext uri="{FF2B5EF4-FFF2-40B4-BE49-F238E27FC236}">
                    <a16:creationId xmlns:a16="http://schemas.microsoft.com/office/drawing/2014/main" id="{BC2C2BE3-EFB3-1F3E-5CDA-634F9E72E770}"/>
                  </a:ext>
                </a:extLst>
              </p14:cNvPr>
              <p14:cNvContentPartPr/>
              <p14:nvPr/>
            </p14:nvContentPartPr>
            <p14:xfrm>
              <a:off x="8635812" y="2294019"/>
              <a:ext cx="3960" cy="360"/>
            </p14:xfrm>
          </p:contentPart>
        </mc:Choice>
        <mc:Fallback xmlns="">
          <p:pic>
            <p:nvPicPr>
              <p:cNvPr id="461" name="Ink 460">
                <a:extLst>
                  <a:ext uri="{FF2B5EF4-FFF2-40B4-BE49-F238E27FC236}">
                    <a16:creationId xmlns:a16="http://schemas.microsoft.com/office/drawing/2014/main" id="{BC2C2BE3-EFB3-1F3E-5CDA-634F9E72E770}"/>
                  </a:ext>
                </a:extLst>
              </p:cNvPr>
              <p:cNvPicPr/>
              <p:nvPr/>
            </p:nvPicPr>
            <p:blipFill>
              <a:blip r:embed="rId123"/>
              <a:stretch>
                <a:fillRect/>
              </a:stretch>
            </p:blipFill>
            <p:spPr>
              <a:xfrm>
                <a:off x="8628252" y="2286459"/>
                <a:ext cx="190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462" name="Ink 461">
                <a:extLst>
                  <a:ext uri="{FF2B5EF4-FFF2-40B4-BE49-F238E27FC236}">
                    <a16:creationId xmlns:a16="http://schemas.microsoft.com/office/drawing/2014/main" id="{82B2C510-4E14-0B82-4E2D-5461A804C428}"/>
                  </a:ext>
                </a:extLst>
              </p14:cNvPr>
              <p14:cNvContentPartPr/>
              <p14:nvPr/>
            </p14:nvContentPartPr>
            <p14:xfrm>
              <a:off x="8632212" y="2290779"/>
              <a:ext cx="63360" cy="18000"/>
            </p14:xfrm>
          </p:contentPart>
        </mc:Choice>
        <mc:Fallback xmlns="">
          <p:pic>
            <p:nvPicPr>
              <p:cNvPr id="462" name="Ink 461">
                <a:extLst>
                  <a:ext uri="{FF2B5EF4-FFF2-40B4-BE49-F238E27FC236}">
                    <a16:creationId xmlns:a16="http://schemas.microsoft.com/office/drawing/2014/main" id="{82B2C510-4E14-0B82-4E2D-5461A804C428}"/>
                  </a:ext>
                </a:extLst>
              </p:cNvPr>
              <p:cNvPicPr/>
              <p:nvPr/>
            </p:nvPicPr>
            <p:blipFill>
              <a:blip r:embed="rId125"/>
              <a:stretch>
                <a:fillRect/>
              </a:stretch>
            </p:blipFill>
            <p:spPr>
              <a:xfrm>
                <a:off x="8624652" y="2283219"/>
                <a:ext cx="784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473" name="Ink 473">
                <a:extLst>
                  <a:ext uri="{FF2B5EF4-FFF2-40B4-BE49-F238E27FC236}">
                    <a16:creationId xmlns:a16="http://schemas.microsoft.com/office/drawing/2014/main" id="{88FB87E3-F9AF-A965-85CA-9C43D913906C}"/>
                  </a:ext>
                </a:extLst>
              </p14:cNvPr>
              <p14:cNvContentPartPr/>
              <p14:nvPr/>
            </p14:nvContentPartPr>
            <p14:xfrm>
              <a:off x="9052610" y="2128064"/>
              <a:ext cx="7200" cy="94680"/>
            </p14:xfrm>
          </p:contentPart>
        </mc:Choice>
        <mc:Fallback xmlns="">
          <p:pic>
            <p:nvPicPr>
              <p:cNvPr id="473" name="Ink 473">
                <a:extLst>
                  <a:ext uri="{FF2B5EF4-FFF2-40B4-BE49-F238E27FC236}">
                    <a16:creationId xmlns:a16="http://schemas.microsoft.com/office/drawing/2014/main" id="{88FB87E3-F9AF-A965-85CA-9C43D913906C}"/>
                  </a:ext>
                </a:extLst>
              </p:cNvPr>
              <p:cNvPicPr/>
              <p:nvPr/>
            </p:nvPicPr>
            <p:blipFill>
              <a:blip r:embed="rId127"/>
              <a:stretch>
                <a:fillRect/>
              </a:stretch>
            </p:blipFill>
            <p:spPr>
              <a:xfrm>
                <a:off x="9045410" y="2120504"/>
                <a:ext cx="216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476" name="Ink 476">
                <a:extLst>
                  <a:ext uri="{FF2B5EF4-FFF2-40B4-BE49-F238E27FC236}">
                    <a16:creationId xmlns:a16="http://schemas.microsoft.com/office/drawing/2014/main" id="{9E2C7ABE-FDAE-BF39-AB14-3269917C3EFC}"/>
                  </a:ext>
                </a:extLst>
              </p14:cNvPr>
              <p14:cNvContentPartPr/>
              <p14:nvPr/>
            </p14:nvContentPartPr>
            <p14:xfrm>
              <a:off x="9003650" y="2267744"/>
              <a:ext cx="105120" cy="126000"/>
            </p14:xfrm>
          </p:contentPart>
        </mc:Choice>
        <mc:Fallback xmlns="">
          <p:pic>
            <p:nvPicPr>
              <p:cNvPr id="476" name="Ink 476">
                <a:extLst>
                  <a:ext uri="{FF2B5EF4-FFF2-40B4-BE49-F238E27FC236}">
                    <a16:creationId xmlns:a16="http://schemas.microsoft.com/office/drawing/2014/main" id="{9E2C7ABE-FDAE-BF39-AB14-3269917C3EFC}"/>
                  </a:ext>
                </a:extLst>
              </p:cNvPr>
              <p:cNvPicPr/>
              <p:nvPr/>
            </p:nvPicPr>
            <p:blipFill>
              <a:blip r:embed="rId129"/>
              <a:stretch>
                <a:fillRect/>
              </a:stretch>
            </p:blipFill>
            <p:spPr>
              <a:xfrm>
                <a:off x="8996090" y="2260184"/>
                <a:ext cx="12024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479" name="Ink 479">
                <a:extLst>
                  <a:ext uri="{FF2B5EF4-FFF2-40B4-BE49-F238E27FC236}">
                    <a16:creationId xmlns:a16="http://schemas.microsoft.com/office/drawing/2014/main" id="{8C7B77CA-E43C-5E0A-E29D-4910A1432FFE}"/>
                  </a:ext>
                </a:extLst>
              </p14:cNvPr>
              <p14:cNvContentPartPr/>
              <p14:nvPr/>
            </p14:nvContentPartPr>
            <p14:xfrm>
              <a:off x="9171410" y="2212304"/>
              <a:ext cx="167760" cy="174240"/>
            </p14:xfrm>
          </p:contentPart>
        </mc:Choice>
        <mc:Fallback xmlns="">
          <p:pic>
            <p:nvPicPr>
              <p:cNvPr id="479" name="Ink 479">
                <a:extLst>
                  <a:ext uri="{FF2B5EF4-FFF2-40B4-BE49-F238E27FC236}">
                    <a16:creationId xmlns:a16="http://schemas.microsoft.com/office/drawing/2014/main" id="{8C7B77CA-E43C-5E0A-E29D-4910A1432FFE}"/>
                  </a:ext>
                </a:extLst>
              </p:cNvPr>
              <p:cNvPicPr/>
              <p:nvPr/>
            </p:nvPicPr>
            <p:blipFill>
              <a:blip r:embed="rId131"/>
              <a:stretch>
                <a:fillRect/>
              </a:stretch>
            </p:blipFill>
            <p:spPr>
              <a:xfrm>
                <a:off x="9163866" y="2204760"/>
                <a:ext cx="182848" cy="189329"/>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485" name="Ink 485">
                <a:extLst>
                  <a:ext uri="{FF2B5EF4-FFF2-40B4-BE49-F238E27FC236}">
                    <a16:creationId xmlns:a16="http://schemas.microsoft.com/office/drawing/2014/main" id="{C6CB035B-AD00-0EBB-C2C3-81CC14FC31CB}"/>
                  </a:ext>
                </a:extLst>
              </p14:cNvPr>
              <p14:cNvContentPartPr/>
              <p14:nvPr/>
            </p14:nvContentPartPr>
            <p14:xfrm>
              <a:off x="9262130" y="2147504"/>
              <a:ext cx="380880" cy="239400"/>
            </p14:xfrm>
          </p:contentPart>
        </mc:Choice>
        <mc:Fallback xmlns="">
          <p:pic>
            <p:nvPicPr>
              <p:cNvPr id="485" name="Ink 485">
                <a:extLst>
                  <a:ext uri="{FF2B5EF4-FFF2-40B4-BE49-F238E27FC236}">
                    <a16:creationId xmlns:a16="http://schemas.microsoft.com/office/drawing/2014/main" id="{C6CB035B-AD00-0EBB-C2C3-81CC14FC31CB}"/>
                  </a:ext>
                </a:extLst>
              </p:cNvPr>
              <p:cNvPicPr/>
              <p:nvPr/>
            </p:nvPicPr>
            <p:blipFill>
              <a:blip r:embed="rId133"/>
              <a:stretch>
                <a:fillRect/>
              </a:stretch>
            </p:blipFill>
            <p:spPr>
              <a:xfrm>
                <a:off x="9254577" y="2139944"/>
                <a:ext cx="395986"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488" name="Ink 488">
                <a:extLst>
                  <a:ext uri="{FF2B5EF4-FFF2-40B4-BE49-F238E27FC236}">
                    <a16:creationId xmlns:a16="http://schemas.microsoft.com/office/drawing/2014/main" id="{FF5C9A62-E1B0-97EC-EEE6-63F5F641BB96}"/>
                  </a:ext>
                </a:extLst>
              </p14:cNvPr>
              <p14:cNvContentPartPr/>
              <p14:nvPr/>
            </p14:nvContentPartPr>
            <p14:xfrm>
              <a:off x="7898519" y="2599243"/>
              <a:ext cx="289080" cy="165240"/>
            </p14:xfrm>
          </p:contentPart>
        </mc:Choice>
        <mc:Fallback xmlns="">
          <p:pic>
            <p:nvPicPr>
              <p:cNvPr id="488" name="Ink 488">
                <a:extLst>
                  <a:ext uri="{FF2B5EF4-FFF2-40B4-BE49-F238E27FC236}">
                    <a16:creationId xmlns:a16="http://schemas.microsoft.com/office/drawing/2014/main" id="{FF5C9A62-E1B0-97EC-EEE6-63F5F641BB96}"/>
                  </a:ext>
                </a:extLst>
              </p:cNvPr>
              <p:cNvPicPr/>
              <p:nvPr/>
            </p:nvPicPr>
            <p:blipFill>
              <a:blip r:embed="rId135"/>
              <a:stretch>
                <a:fillRect/>
              </a:stretch>
            </p:blipFill>
            <p:spPr>
              <a:xfrm>
                <a:off x="7890968" y="2591699"/>
                <a:ext cx="304181" cy="180327"/>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495" name="Ink 495">
                <a:extLst>
                  <a:ext uri="{FF2B5EF4-FFF2-40B4-BE49-F238E27FC236}">
                    <a16:creationId xmlns:a16="http://schemas.microsoft.com/office/drawing/2014/main" id="{F4F92938-2AB3-C023-3B99-DDC12FBE2B86}"/>
                  </a:ext>
                </a:extLst>
              </p14:cNvPr>
              <p14:cNvContentPartPr/>
              <p14:nvPr/>
            </p14:nvContentPartPr>
            <p14:xfrm>
              <a:off x="7914798" y="2809814"/>
              <a:ext cx="461880" cy="187920"/>
            </p14:xfrm>
          </p:contentPart>
        </mc:Choice>
        <mc:Fallback xmlns="">
          <p:pic>
            <p:nvPicPr>
              <p:cNvPr id="495" name="Ink 495">
                <a:extLst>
                  <a:ext uri="{FF2B5EF4-FFF2-40B4-BE49-F238E27FC236}">
                    <a16:creationId xmlns:a16="http://schemas.microsoft.com/office/drawing/2014/main" id="{F4F92938-2AB3-C023-3B99-DDC12FBE2B86}"/>
                  </a:ext>
                </a:extLst>
              </p:cNvPr>
              <p:cNvPicPr/>
              <p:nvPr/>
            </p:nvPicPr>
            <p:blipFill>
              <a:blip r:embed="rId137"/>
              <a:stretch>
                <a:fillRect/>
              </a:stretch>
            </p:blipFill>
            <p:spPr>
              <a:xfrm>
                <a:off x="7907232" y="2802268"/>
                <a:ext cx="477012" cy="203011"/>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499" name="Ink 499">
                <a:extLst>
                  <a:ext uri="{FF2B5EF4-FFF2-40B4-BE49-F238E27FC236}">
                    <a16:creationId xmlns:a16="http://schemas.microsoft.com/office/drawing/2014/main" id="{FADB5ABD-8599-D3C4-6DD3-42DDC4FE54D1}"/>
                  </a:ext>
                </a:extLst>
              </p14:cNvPr>
              <p14:cNvContentPartPr/>
              <p14:nvPr/>
            </p14:nvContentPartPr>
            <p14:xfrm>
              <a:off x="8148607" y="2962564"/>
              <a:ext cx="37080" cy="62640"/>
            </p14:xfrm>
          </p:contentPart>
        </mc:Choice>
        <mc:Fallback xmlns="">
          <p:pic>
            <p:nvPicPr>
              <p:cNvPr id="499" name="Ink 499">
                <a:extLst>
                  <a:ext uri="{FF2B5EF4-FFF2-40B4-BE49-F238E27FC236}">
                    <a16:creationId xmlns:a16="http://schemas.microsoft.com/office/drawing/2014/main" id="{FADB5ABD-8599-D3C4-6DD3-42DDC4FE54D1}"/>
                  </a:ext>
                </a:extLst>
              </p:cNvPr>
              <p:cNvPicPr/>
              <p:nvPr/>
            </p:nvPicPr>
            <p:blipFill>
              <a:blip r:embed="rId139"/>
              <a:stretch>
                <a:fillRect/>
              </a:stretch>
            </p:blipFill>
            <p:spPr>
              <a:xfrm>
                <a:off x="8141120" y="2955004"/>
                <a:ext cx="52055"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517" name="Ink 517">
                <a:extLst>
                  <a:ext uri="{FF2B5EF4-FFF2-40B4-BE49-F238E27FC236}">
                    <a16:creationId xmlns:a16="http://schemas.microsoft.com/office/drawing/2014/main" id="{89D81BAE-A529-79F6-E31F-837AE5393ECA}"/>
                  </a:ext>
                </a:extLst>
              </p14:cNvPr>
              <p14:cNvContentPartPr/>
              <p14:nvPr/>
            </p14:nvContentPartPr>
            <p14:xfrm>
              <a:off x="5762392" y="4418452"/>
              <a:ext cx="87840" cy="241560"/>
            </p14:xfrm>
          </p:contentPart>
        </mc:Choice>
        <mc:Fallback xmlns="">
          <p:pic>
            <p:nvPicPr>
              <p:cNvPr id="517" name="Ink 517">
                <a:extLst>
                  <a:ext uri="{FF2B5EF4-FFF2-40B4-BE49-F238E27FC236}">
                    <a16:creationId xmlns:a16="http://schemas.microsoft.com/office/drawing/2014/main" id="{89D81BAE-A529-79F6-E31F-837AE5393ECA}"/>
                  </a:ext>
                </a:extLst>
              </p:cNvPr>
              <p:cNvPicPr/>
              <p:nvPr/>
            </p:nvPicPr>
            <p:blipFill>
              <a:blip r:embed="rId141"/>
              <a:stretch>
                <a:fillRect/>
              </a:stretch>
            </p:blipFill>
            <p:spPr>
              <a:xfrm>
                <a:off x="5754832" y="4410892"/>
                <a:ext cx="10296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521" name="Ink 521">
                <a:extLst>
                  <a:ext uri="{FF2B5EF4-FFF2-40B4-BE49-F238E27FC236}">
                    <a16:creationId xmlns:a16="http://schemas.microsoft.com/office/drawing/2014/main" id="{3FDA65A6-BB97-351E-3551-73307AFF06B8}"/>
                  </a:ext>
                </a:extLst>
              </p14:cNvPr>
              <p14:cNvContentPartPr/>
              <p14:nvPr/>
            </p14:nvContentPartPr>
            <p14:xfrm>
              <a:off x="3602714" y="5643990"/>
              <a:ext cx="128880" cy="303480"/>
            </p14:xfrm>
          </p:contentPart>
        </mc:Choice>
        <mc:Fallback xmlns="">
          <p:pic>
            <p:nvPicPr>
              <p:cNvPr id="521" name="Ink 521">
                <a:extLst>
                  <a:ext uri="{FF2B5EF4-FFF2-40B4-BE49-F238E27FC236}">
                    <a16:creationId xmlns:a16="http://schemas.microsoft.com/office/drawing/2014/main" id="{3FDA65A6-BB97-351E-3551-73307AFF06B8}"/>
                  </a:ext>
                </a:extLst>
              </p:cNvPr>
              <p:cNvPicPr/>
              <p:nvPr/>
            </p:nvPicPr>
            <p:blipFill>
              <a:blip r:embed="rId143"/>
              <a:stretch>
                <a:fillRect/>
              </a:stretch>
            </p:blipFill>
            <p:spPr>
              <a:xfrm>
                <a:off x="3595154" y="5636439"/>
                <a:ext cx="144000" cy="318582"/>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524" name="Ink 524">
                <a:extLst>
                  <a:ext uri="{FF2B5EF4-FFF2-40B4-BE49-F238E27FC236}">
                    <a16:creationId xmlns:a16="http://schemas.microsoft.com/office/drawing/2014/main" id="{97ADEB31-5E6B-B6D0-EBB2-D33B41EDA234}"/>
                  </a:ext>
                </a:extLst>
              </p14:cNvPr>
              <p14:cNvContentPartPr/>
              <p14:nvPr/>
            </p14:nvContentPartPr>
            <p14:xfrm>
              <a:off x="4644310" y="5781430"/>
              <a:ext cx="84960" cy="38520"/>
            </p14:xfrm>
          </p:contentPart>
        </mc:Choice>
        <mc:Fallback xmlns="">
          <p:pic>
            <p:nvPicPr>
              <p:cNvPr id="524" name="Ink 524">
                <a:extLst>
                  <a:ext uri="{FF2B5EF4-FFF2-40B4-BE49-F238E27FC236}">
                    <a16:creationId xmlns:a16="http://schemas.microsoft.com/office/drawing/2014/main" id="{97ADEB31-5E6B-B6D0-EBB2-D33B41EDA234}"/>
                  </a:ext>
                </a:extLst>
              </p:cNvPr>
              <p:cNvPicPr/>
              <p:nvPr/>
            </p:nvPicPr>
            <p:blipFill>
              <a:blip r:embed="rId145"/>
              <a:stretch>
                <a:fillRect/>
              </a:stretch>
            </p:blipFill>
            <p:spPr>
              <a:xfrm>
                <a:off x="4636750" y="5773799"/>
                <a:ext cx="100080" cy="53783"/>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527" name="Ink 527">
                <a:extLst>
                  <a:ext uri="{FF2B5EF4-FFF2-40B4-BE49-F238E27FC236}">
                    <a16:creationId xmlns:a16="http://schemas.microsoft.com/office/drawing/2014/main" id="{AF8ABED7-FAC1-637B-CA9E-D2A5FAE997D8}"/>
                  </a:ext>
                </a:extLst>
              </p14:cNvPr>
              <p14:cNvContentPartPr/>
              <p14:nvPr/>
            </p14:nvContentPartPr>
            <p14:xfrm>
              <a:off x="4040230" y="5749390"/>
              <a:ext cx="225000" cy="125640"/>
            </p14:xfrm>
          </p:contentPart>
        </mc:Choice>
        <mc:Fallback xmlns="">
          <p:pic>
            <p:nvPicPr>
              <p:cNvPr id="527" name="Ink 527">
                <a:extLst>
                  <a:ext uri="{FF2B5EF4-FFF2-40B4-BE49-F238E27FC236}">
                    <a16:creationId xmlns:a16="http://schemas.microsoft.com/office/drawing/2014/main" id="{AF8ABED7-FAC1-637B-CA9E-D2A5FAE997D8}"/>
                  </a:ext>
                </a:extLst>
              </p:cNvPr>
              <p:cNvPicPr/>
              <p:nvPr/>
            </p:nvPicPr>
            <p:blipFill>
              <a:blip r:embed="rId147"/>
              <a:stretch>
                <a:fillRect/>
              </a:stretch>
            </p:blipFill>
            <p:spPr>
              <a:xfrm>
                <a:off x="4032670" y="5741830"/>
                <a:ext cx="2401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541" name="Ink 541">
                <a:extLst>
                  <a:ext uri="{FF2B5EF4-FFF2-40B4-BE49-F238E27FC236}">
                    <a16:creationId xmlns:a16="http://schemas.microsoft.com/office/drawing/2014/main" id="{1CEDA631-2C57-6EB7-61E0-85A3EEB53B2F}"/>
                  </a:ext>
                </a:extLst>
              </p14:cNvPr>
              <p14:cNvContentPartPr/>
              <p14:nvPr/>
            </p14:nvContentPartPr>
            <p14:xfrm>
              <a:off x="4320641" y="5738711"/>
              <a:ext cx="180720" cy="142560"/>
            </p14:xfrm>
          </p:contentPart>
        </mc:Choice>
        <mc:Fallback xmlns="">
          <p:pic>
            <p:nvPicPr>
              <p:cNvPr id="541" name="Ink 541">
                <a:extLst>
                  <a:ext uri="{FF2B5EF4-FFF2-40B4-BE49-F238E27FC236}">
                    <a16:creationId xmlns:a16="http://schemas.microsoft.com/office/drawing/2014/main" id="{1CEDA631-2C57-6EB7-61E0-85A3EEB53B2F}"/>
                  </a:ext>
                </a:extLst>
              </p:cNvPr>
              <p:cNvPicPr/>
              <p:nvPr/>
            </p:nvPicPr>
            <p:blipFill>
              <a:blip r:embed="rId149"/>
              <a:stretch>
                <a:fillRect/>
              </a:stretch>
            </p:blipFill>
            <p:spPr>
              <a:xfrm>
                <a:off x="4313081" y="5731151"/>
                <a:ext cx="1958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544" name="Ink 543">
                <a:extLst>
                  <a:ext uri="{FF2B5EF4-FFF2-40B4-BE49-F238E27FC236}">
                    <a16:creationId xmlns:a16="http://schemas.microsoft.com/office/drawing/2014/main" id="{DD4E93CE-50DF-B08C-8E81-4129D65D8194}"/>
                  </a:ext>
                </a:extLst>
              </p14:cNvPr>
              <p14:cNvContentPartPr/>
              <p14:nvPr/>
            </p14:nvContentPartPr>
            <p14:xfrm>
              <a:off x="8854693" y="2630847"/>
              <a:ext cx="83880" cy="128520"/>
            </p14:xfrm>
          </p:contentPart>
        </mc:Choice>
        <mc:Fallback xmlns="">
          <p:pic>
            <p:nvPicPr>
              <p:cNvPr id="544" name="Ink 543">
                <a:extLst>
                  <a:ext uri="{FF2B5EF4-FFF2-40B4-BE49-F238E27FC236}">
                    <a16:creationId xmlns:a16="http://schemas.microsoft.com/office/drawing/2014/main" id="{DD4E93CE-50DF-B08C-8E81-4129D65D8194}"/>
                  </a:ext>
                </a:extLst>
              </p:cNvPr>
              <p:cNvPicPr/>
              <p:nvPr/>
            </p:nvPicPr>
            <p:blipFill>
              <a:blip r:embed="rId151"/>
              <a:stretch>
                <a:fillRect/>
              </a:stretch>
            </p:blipFill>
            <p:spPr>
              <a:xfrm>
                <a:off x="8847133" y="2623308"/>
                <a:ext cx="99000" cy="143598"/>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545" name="Ink 544">
                <a:extLst>
                  <a:ext uri="{FF2B5EF4-FFF2-40B4-BE49-F238E27FC236}">
                    <a16:creationId xmlns:a16="http://schemas.microsoft.com/office/drawing/2014/main" id="{0AB2FB59-DE3D-6DDA-B827-B46799531FD2}"/>
                  </a:ext>
                </a:extLst>
              </p14:cNvPr>
              <p14:cNvContentPartPr/>
              <p14:nvPr/>
            </p14:nvContentPartPr>
            <p14:xfrm>
              <a:off x="8983213" y="2592327"/>
              <a:ext cx="96480" cy="141480"/>
            </p14:xfrm>
          </p:contentPart>
        </mc:Choice>
        <mc:Fallback xmlns="">
          <p:pic>
            <p:nvPicPr>
              <p:cNvPr id="545" name="Ink 544">
                <a:extLst>
                  <a:ext uri="{FF2B5EF4-FFF2-40B4-BE49-F238E27FC236}">
                    <a16:creationId xmlns:a16="http://schemas.microsoft.com/office/drawing/2014/main" id="{0AB2FB59-DE3D-6DDA-B827-B46799531FD2}"/>
                  </a:ext>
                </a:extLst>
              </p:cNvPr>
              <p:cNvPicPr/>
              <p:nvPr/>
            </p:nvPicPr>
            <p:blipFill>
              <a:blip r:embed="rId153"/>
              <a:stretch>
                <a:fillRect/>
              </a:stretch>
            </p:blipFill>
            <p:spPr>
              <a:xfrm>
                <a:off x="8975653" y="2584767"/>
                <a:ext cx="1116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546" name="Ink 545">
                <a:extLst>
                  <a:ext uri="{FF2B5EF4-FFF2-40B4-BE49-F238E27FC236}">
                    <a16:creationId xmlns:a16="http://schemas.microsoft.com/office/drawing/2014/main" id="{75BD3D7C-72D2-2CFE-C8E7-B9FA8E8BF5C4}"/>
                  </a:ext>
                </a:extLst>
              </p14:cNvPr>
              <p14:cNvContentPartPr/>
              <p14:nvPr/>
            </p14:nvContentPartPr>
            <p14:xfrm>
              <a:off x="8842093" y="2823087"/>
              <a:ext cx="272520" cy="16560"/>
            </p14:xfrm>
          </p:contentPart>
        </mc:Choice>
        <mc:Fallback xmlns="">
          <p:pic>
            <p:nvPicPr>
              <p:cNvPr id="546" name="Ink 545">
                <a:extLst>
                  <a:ext uri="{FF2B5EF4-FFF2-40B4-BE49-F238E27FC236}">
                    <a16:creationId xmlns:a16="http://schemas.microsoft.com/office/drawing/2014/main" id="{75BD3D7C-72D2-2CFE-C8E7-B9FA8E8BF5C4}"/>
                  </a:ext>
                </a:extLst>
              </p:cNvPr>
              <p:cNvPicPr/>
              <p:nvPr/>
            </p:nvPicPr>
            <p:blipFill>
              <a:blip r:embed="rId155"/>
              <a:stretch>
                <a:fillRect/>
              </a:stretch>
            </p:blipFill>
            <p:spPr>
              <a:xfrm>
                <a:off x="8834533" y="2815359"/>
                <a:ext cx="287640" cy="32016"/>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547" name="Ink 546">
                <a:extLst>
                  <a:ext uri="{FF2B5EF4-FFF2-40B4-BE49-F238E27FC236}">
                    <a16:creationId xmlns:a16="http://schemas.microsoft.com/office/drawing/2014/main" id="{AAE9B91B-C63C-E8D9-97B2-4D1F4A05F960}"/>
                  </a:ext>
                </a:extLst>
              </p14:cNvPr>
              <p14:cNvContentPartPr/>
              <p14:nvPr/>
            </p14:nvContentPartPr>
            <p14:xfrm>
              <a:off x="8826253" y="2922447"/>
              <a:ext cx="96120" cy="118800"/>
            </p14:xfrm>
          </p:contentPart>
        </mc:Choice>
        <mc:Fallback xmlns="">
          <p:pic>
            <p:nvPicPr>
              <p:cNvPr id="547" name="Ink 546">
                <a:extLst>
                  <a:ext uri="{FF2B5EF4-FFF2-40B4-BE49-F238E27FC236}">
                    <a16:creationId xmlns:a16="http://schemas.microsoft.com/office/drawing/2014/main" id="{AAE9B91B-C63C-E8D9-97B2-4D1F4A05F960}"/>
                  </a:ext>
                </a:extLst>
              </p:cNvPr>
              <p:cNvPicPr/>
              <p:nvPr/>
            </p:nvPicPr>
            <p:blipFill>
              <a:blip r:embed="rId157"/>
              <a:stretch>
                <a:fillRect/>
              </a:stretch>
            </p:blipFill>
            <p:spPr>
              <a:xfrm>
                <a:off x="8818693" y="2914887"/>
                <a:ext cx="1112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563" name="Ink 564">
                <a:extLst>
                  <a:ext uri="{FF2B5EF4-FFF2-40B4-BE49-F238E27FC236}">
                    <a16:creationId xmlns:a16="http://schemas.microsoft.com/office/drawing/2014/main" id="{7A3D8D6E-9F80-5AD7-BE9B-812E55115732}"/>
                  </a:ext>
                </a:extLst>
              </p14:cNvPr>
              <p14:cNvContentPartPr/>
              <p14:nvPr/>
            </p14:nvContentPartPr>
            <p14:xfrm>
              <a:off x="9204253" y="2566767"/>
              <a:ext cx="338400" cy="455760"/>
            </p14:xfrm>
          </p:contentPart>
        </mc:Choice>
        <mc:Fallback xmlns="">
          <p:pic>
            <p:nvPicPr>
              <p:cNvPr id="563" name="Ink 564">
                <a:extLst>
                  <a:ext uri="{FF2B5EF4-FFF2-40B4-BE49-F238E27FC236}">
                    <a16:creationId xmlns:a16="http://schemas.microsoft.com/office/drawing/2014/main" id="{7A3D8D6E-9F80-5AD7-BE9B-812E55115732}"/>
                  </a:ext>
                </a:extLst>
              </p:cNvPr>
              <p:cNvPicPr/>
              <p:nvPr/>
            </p:nvPicPr>
            <p:blipFill>
              <a:blip r:embed="rId159"/>
              <a:stretch>
                <a:fillRect/>
              </a:stretch>
            </p:blipFill>
            <p:spPr>
              <a:xfrm>
                <a:off x="9196693" y="2559207"/>
                <a:ext cx="35352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564" name="Ink 564">
                <a:extLst>
                  <a:ext uri="{FF2B5EF4-FFF2-40B4-BE49-F238E27FC236}">
                    <a16:creationId xmlns:a16="http://schemas.microsoft.com/office/drawing/2014/main" id="{A1C2FB79-4E16-FC49-6315-362A46322523}"/>
                  </a:ext>
                </a:extLst>
              </p14:cNvPr>
              <p14:cNvContentPartPr/>
              <p14:nvPr/>
            </p14:nvContentPartPr>
            <p14:xfrm>
              <a:off x="8960533" y="2868087"/>
              <a:ext cx="64440" cy="224640"/>
            </p14:xfrm>
          </p:contentPart>
        </mc:Choice>
        <mc:Fallback xmlns="">
          <p:pic>
            <p:nvPicPr>
              <p:cNvPr id="564" name="Ink 564">
                <a:extLst>
                  <a:ext uri="{FF2B5EF4-FFF2-40B4-BE49-F238E27FC236}">
                    <a16:creationId xmlns:a16="http://schemas.microsoft.com/office/drawing/2014/main" id="{A1C2FB79-4E16-FC49-6315-362A46322523}"/>
                  </a:ext>
                </a:extLst>
              </p:cNvPr>
              <p:cNvPicPr/>
              <p:nvPr/>
            </p:nvPicPr>
            <p:blipFill>
              <a:blip r:embed="rId161"/>
              <a:stretch>
                <a:fillRect/>
              </a:stretch>
            </p:blipFill>
            <p:spPr>
              <a:xfrm>
                <a:off x="8952973" y="2860539"/>
                <a:ext cx="79560" cy="239736"/>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568" name="Ink 568">
                <a:extLst>
                  <a:ext uri="{FF2B5EF4-FFF2-40B4-BE49-F238E27FC236}">
                    <a16:creationId xmlns:a16="http://schemas.microsoft.com/office/drawing/2014/main" id="{82C704BD-BED0-E373-FD62-39A94D19F91C}"/>
                  </a:ext>
                </a:extLst>
              </p14:cNvPr>
              <p14:cNvContentPartPr/>
              <p14:nvPr/>
            </p14:nvContentPartPr>
            <p14:xfrm>
              <a:off x="4221687" y="5848261"/>
              <a:ext cx="199800" cy="451800"/>
            </p14:xfrm>
          </p:contentPart>
        </mc:Choice>
        <mc:Fallback xmlns="">
          <p:pic>
            <p:nvPicPr>
              <p:cNvPr id="568" name="Ink 568">
                <a:extLst>
                  <a:ext uri="{FF2B5EF4-FFF2-40B4-BE49-F238E27FC236}">
                    <a16:creationId xmlns:a16="http://schemas.microsoft.com/office/drawing/2014/main" id="{82C704BD-BED0-E373-FD62-39A94D19F91C}"/>
                  </a:ext>
                </a:extLst>
              </p:cNvPr>
              <p:cNvPicPr/>
              <p:nvPr/>
            </p:nvPicPr>
            <p:blipFill>
              <a:blip r:embed="rId163"/>
              <a:stretch>
                <a:fillRect/>
              </a:stretch>
            </p:blipFill>
            <p:spPr>
              <a:xfrm>
                <a:off x="4214141" y="5840701"/>
                <a:ext cx="214893"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573" name="Ink 573">
                <a:extLst>
                  <a:ext uri="{FF2B5EF4-FFF2-40B4-BE49-F238E27FC236}">
                    <a16:creationId xmlns:a16="http://schemas.microsoft.com/office/drawing/2014/main" id="{221C9B70-DE81-9186-D7F7-68202D3FA9C5}"/>
                  </a:ext>
                </a:extLst>
              </p14:cNvPr>
              <p14:cNvContentPartPr/>
              <p14:nvPr/>
            </p14:nvContentPartPr>
            <p14:xfrm>
              <a:off x="9426436" y="2928794"/>
              <a:ext cx="86040" cy="97200"/>
            </p14:xfrm>
          </p:contentPart>
        </mc:Choice>
        <mc:Fallback xmlns="">
          <p:pic>
            <p:nvPicPr>
              <p:cNvPr id="573" name="Ink 573">
                <a:extLst>
                  <a:ext uri="{FF2B5EF4-FFF2-40B4-BE49-F238E27FC236}">
                    <a16:creationId xmlns:a16="http://schemas.microsoft.com/office/drawing/2014/main" id="{221C9B70-DE81-9186-D7F7-68202D3FA9C5}"/>
                  </a:ext>
                </a:extLst>
              </p:cNvPr>
              <p:cNvPicPr/>
              <p:nvPr/>
            </p:nvPicPr>
            <p:blipFill>
              <a:blip r:embed="rId165"/>
              <a:stretch>
                <a:fillRect/>
              </a:stretch>
            </p:blipFill>
            <p:spPr>
              <a:xfrm>
                <a:off x="9418844" y="2921262"/>
                <a:ext cx="101224" cy="112264"/>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575" name="Ink 574">
                <a:extLst>
                  <a:ext uri="{FF2B5EF4-FFF2-40B4-BE49-F238E27FC236}">
                    <a16:creationId xmlns:a16="http://schemas.microsoft.com/office/drawing/2014/main" id="{6F355D9E-B336-B6AA-EA44-440540CCD603}"/>
                  </a:ext>
                </a:extLst>
              </p14:cNvPr>
              <p14:cNvContentPartPr/>
              <p14:nvPr/>
            </p14:nvContentPartPr>
            <p14:xfrm>
              <a:off x="9615796" y="2836274"/>
              <a:ext cx="2520" cy="7200"/>
            </p14:xfrm>
          </p:contentPart>
        </mc:Choice>
        <mc:Fallback xmlns="">
          <p:pic>
            <p:nvPicPr>
              <p:cNvPr id="575" name="Ink 574">
                <a:extLst>
                  <a:ext uri="{FF2B5EF4-FFF2-40B4-BE49-F238E27FC236}">
                    <a16:creationId xmlns:a16="http://schemas.microsoft.com/office/drawing/2014/main" id="{6F355D9E-B336-B6AA-EA44-440540CCD603}"/>
                  </a:ext>
                </a:extLst>
              </p:cNvPr>
              <p:cNvPicPr/>
              <p:nvPr/>
            </p:nvPicPr>
            <p:blipFill>
              <a:blip r:embed="rId167"/>
              <a:stretch>
                <a:fillRect/>
              </a:stretch>
            </p:blipFill>
            <p:spPr>
              <a:xfrm>
                <a:off x="9608236" y="2828316"/>
                <a:ext cx="17640" cy="23116"/>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576" name="Ink 575">
                <a:extLst>
                  <a:ext uri="{FF2B5EF4-FFF2-40B4-BE49-F238E27FC236}">
                    <a16:creationId xmlns:a16="http://schemas.microsoft.com/office/drawing/2014/main" id="{1483C9E0-8CBF-E343-5EE0-8C2461C81028}"/>
                  </a:ext>
                </a:extLst>
              </p14:cNvPr>
              <p14:cNvContentPartPr/>
              <p14:nvPr/>
            </p14:nvContentPartPr>
            <p14:xfrm>
              <a:off x="9747556" y="2628554"/>
              <a:ext cx="88200" cy="118080"/>
            </p14:xfrm>
          </p:contentPart>
        </mc:Choice>
        <mc:Fallback xmlns="">
          <p:pic>
            <p:nvPicPr>
              <p:cNvPr id="576" name="Ink 575">
                <a:extLst>
                  <a:ext uri="{FF2B5EF4-FFF2-40B4-BE49-F238E27FC236}">
                    <a16:creationId xmlns:a16="http://schemas.microsoft.com/office/drawing/2014/main" id="{1483C9E0-8CBF-E343-5EE0-8C2461C81028}"/>
                  </a:ext>
                </a:extLst>
              </p:cNvPr>
              <p:cNvPicPr/>
              <p:nvPr/>
            </p:nvPicPr>
            <p:blipFill>
              <a:blip r:embed="rId169"/>
              <a:stretch>
                <a:fillRect/>
              </a:stretch>
            </p:blipFill>
            <p:spPr>
              <a:xfrm>
                <a:off x="9739996" y="2621017"/>
                <a:ext cx="103320" cy="133154"/>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586" name="Ink 587">
                <a:extLst>
                  <a:ext uri="{FF2B5EF4-FFF2-40B4-BE49-F238E27FC236}">
                    <a16:creationId xmlns:a16="http://schemas.microsoft.com/office/drawing/2014/main" id="{51AF25EF-3DE0-7370-8CE9-E5D504D0ADEA}"/>
                  </a:ext>
                </a:extLst>
              </p14:cNvPr>
              <p14:cNvContentPartPr/>
              <p14:nvPr/>
            </p14:nvContentPartPr>
            <p14:xfrm>
              <a:off x="9721996" y="2834114"/>
              <a:ext cx="270720" cy="191880"/>
            </p14:xfrm>
          </p:contentPart>
        </mc:Choice>
        <mc:Fallback xmlns="">
          <p:pic>
            <p:nvPicPr>
              <p:cNvPr id="586" name="Ink 587">
                <a:extLst>
                  <a:ext uri="{FF2B5EF4-FFF2-40B4-BE49-F238E27FC236}">
                    <a16:creationId xmlns:a16="http://schemas.microsoft.com/office/drawing/2014/main" id="{51AF25EF-3DE0-7370-8CE9-E5D504D0ADEA}"/>
                  </a:ext>
                </a:extLst>
              </p:cNvPr>
              <p:cNvPicPr/>
              <p:nvPr/>
            </p:nvPicPr>
            <p:blipFill>
              <a:blip r:embed="rId171"/>
              <a:stretch>
                <a:fillRect/>
              </a:stretch>
            </p:blipFill>
            <p:spPr>
              <a:xfrm>
                <a:off x="9714426" y="2826568"/>
                <a:ext cx="285860" cy="206972"/>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587" name="Ink 587">
                <a:extLst>
                  <a:ext uri="{FF2B5EF4-FFF2-40B4-BE49-F238E27FC236}">
                    <a16:creationId xmlns:a16="http://schemas.microsoft.com/office/drawing/2014/main" id="{A036F9F5-56E8-0EE8-991D-5E2C230653AA}"/>
                  </a:ext>
                </a:extLst>
              </p14:cNvPr>
              <p14:cNvContentPartPr/>
              <p14:nvPr/>
            </p14:nvContentPartPr>
            <p14:xfrm>
              <a:off x="9869956" y="2640074"/>
              <a:ext cx="118080" cy="106560"/>
            </p14:xfrm>
          </p:contentPart>
        </mc:Choice>
        <mc:Fallback xmlns="">
          <p:pic>
            <p:nvPicPr>
              <p:cNvPr id="587" name="Ink 587">
                <a:extLst>
                  <a:ext uri="{FF2B5EF4-FFF2-40B4-BE49-F238E27FC236}">
                    <a16:creationId xmlns:a16="http://schemas.microsoft.com/office/drawing/2014/main" id="{A036F9F5-56E8-0EE8-991D-5E2C230653AA}"/>
                  </a:ext>
                </a:extLst>
              </p:cNvPr>
              <p:cNvPicPr/>
              <p:nvPr/>
            </p:nvPicPr>
            <p:blipFill>
              <a:blip r:embed="rId173"/>
              <a:stretch>
                <a:fillRect/>
              </a:stretch>
            </p:blipFill>
            <p:spPr>
              <a:xfrm>
                <a:off x="9862396" y="2632539"/>
                <a:ext cx="133200" cy="121629"/>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600" name="Ink 599">
                <a:extLst>
                  <a:ext uri="{FF2B5EF4-FFF2-40B4-BE49-F238E27FC236}">
                    <a16:creationId xmlns:a16="http://schemas.microsoft.com/office/drawing/2014/main" id="{02B04BA6-B9E1-0D0A-E5CB-A07B18CDA12A}"/>
                  </a:ext>
                </a:extLst>
              </p14:cNvPr>
              <p14:cNvContentPartPr/>
              <p14:nvPr/>
            </p14:nvContentPartPr>
            <p14:xfrm>
              <a:off x="9617870" y="2124630"/>
              <a:ext cx="63360" cy="66600"/>
            </p14:xfrm>
          </p:contentPart>
        </mc:Choice>
        <mc:Fallback xmlns="">
          <p:pic>
            <p:nvPicPr>
              <p:cNvPr id="600" name="Ink 599">
                <a:extLst>
                  <a:ext uri="{FF2B5EF4-FFF2-40B4-BE49-F238E27FC236}">
                    <a16:creationId xmlns:a16="http://schemas.microsoft.com/office/drawing/2014/main" id="{02B04BA6-B9E1-0D0A-E5CB-A07B18CDA12A}"/>
                  </a:ext>
                </a:extLst>
              </p:cNvPr>
              <p:cNvPicPr/>
              <p:nvPr/>
            </p:nvPicPr>
            <p:blipFill>
              <a:blip r:embed="rId175"/>
              <a:stretch>
                <a:fillRect/>
              </a:stretch>
            </p:blipFill>
            <p:spPr>
              <a:xfrm>
                <a:off x="9610310" y="2117070"/>
                <a:ext cx="7848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4" name="Ink 24">
                <a:extLst>
                  <a:ext uri="{FF2B5EF4-FFF2-40B4-BE49-F238E27FC236}">
                    <a16:creationId xmlns:a16="http://schemas.microsoft.com/office/drawing/2014/main" id="{5A11003E-13F7-0863-9CD6-54794FF08B14}"/>
                  </a:ext>
                </a:extLst>
              </p14:cNvPr>
              <p14:cNvContentPartPr/>
              <p14:nvPr/>
            </p14:nvContentPartPr>
            <p14:xfrm>
              <a:off x="3514326" y="1900556"/>
              <a:ext cx="245520" cy="249480"/>
            </p14:xfrm>
          </p:contentPart>
        </mc:Choice>
        <mc:Fallback xmlns="">
          <p:pic>
            <p:nvPicPr>
              <p:cNvPr id="24" name="Ink 24">
                <a:extLst>
                  <a:ext uri="{FF2B5EF4-FFF2-40B4-BE49-F238E27FC236}">
                    <a16:creationId xmlns:a16="http://schemas.microsoft.com/office/drawing/2014/main" id="{5A11003E-13F7-0863-9CD6-54794FF08B14}"/>
                  </a:ext>
                </a:extLst>
              </p:cNvPr>
              <p:cNvPicPr/>
              <p:nvPr/>
            </p:nvPicPr>
            <p:blipFill>
              <a:blip r:embed="rId177"/>
              <a:stretch>
                <a:fillRect/>
              </a:stretch>
            </p:blipFill>
            <p:spPr>
              <a:xfrm>
                <a:off x="3506766" y="1892996"/>
                <a:ext cx="26064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28" name="Ink 28">
                <a:extLst>
                  <a:ext uri="{FF2B5EF4-FFF2-40B4-BE49-F238E27FC236}">
                    <a16:creationId xmlns:a16="http://schemas.microsoft.com/office/drawing/2014/main" id="{596CB143-30D3-8F75-8DF8-8431066667A7}"/>
                  </a:ext>
                </a:extLst>
              </p14:cNvPr>
              <p14:cNvContentPartPr/>
              <p14:nvPr/>
            </p14:nvContentPartPr>
            <p14:xfrm>
              <a:off x="4671726" y="1913156"/>
              <a:ext cx="241200" cy="245520"/>
            </p14:xfrm>
          </p:contentPart>
        </mc:Choice>
        <mc:Fallback xmlns="">
          <p:pic>
            <p:nvPicPr>
              <p:cNvPr id="28" name="Ink 28">
                <a:extLst>
                  <a:ext uri="{FF2B5EF4-FFF2-40B4-BE49-F238E27FC236}">
                    <a16:creationId xmlns:a16="http://schemas.microsoft.com/office/drawing/2014/main" id="{596CB143-30D3-8F75-8DF8-8431066667A7}"/>
                  </a:ext>
                </a:extLst>
              </p:cNvPr>
              <p:cNvPicPr/>
              <p:nvPr/>
            </p:nvPicPr>
            <p:blipFill>
              <a:blip r:embed="rId179"/>
              <a:stretch>
                <a:fillRect/>
              </a:stretch>
            </p:blipFill>
            <p:spPr>
              <a:xfrm>
                <a:off x="4664166" y="1905585"/>
                <a:ext cx="256320" cy="260662"/>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29" name="Ink 28">
                <a:extLst>
                  <a:ext uri="{FF2B5EF4-FFF2-40B4-BE49-F238E27FC236}">
                    <a16:creationId xmlns:a16="http://schemas.microsoft.com/office/drawing/2014/main" id="{C579F477-6B9F-1B19-DA86-67E735C1EAEF}"/>
                  </a:ext>
                </a:extLst>
              </p14:cNvPr>
              <p14:cNvContentPartPr/>
              <p14:nvPr/>
            </p14:nvContentPartPr>
            <p14:xfrm>
              <a:off x="3860646" y="2056796"/>
              <a:ext cx="595800" cy="494640"/>
            </p14:xfrm>
          </p:contentPart>
        </mc:Choice>
        <mc:Fallback xmlns="">
          <p:pic>
            <p:nvPicPr>
              <p:cNvPr id="29" name="Ink 28">
                <a:extLst>
                  <a:ext uri="{FF2B5EF4-FFF2-40B4-BE49-F238E27FC236}">
                    <a16:creationId xmlns:a16="http://schemas.microsoft.com/office/drawing/2014/main" id="{C579F477-6B9F-1B19-DA86-67E735C1EAEF}"/>
                  </a:ext>
                </a:extLst>
              </p:cNvPr>
              <p:cNvPicPr/>
              <p:nvPr/>
            </p:nvPicPr>
            <p:blipFill>
              <a:blip r:embed="rId181"/>
              <a:stretch>
                <a:fillRect/>
              </a:stretch>
            </p:blipFill>
            <p:spPr>
              <a:xfrm>
                <a:off x="3853091" y="2049236"/>
                <a:ext cx="610911" cy="5097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34" name="Ink 33">
                <a:extLst>
                  <a:ext uri="{FF2B5EF4-FFF2-40B4-BE49-F238E27FC236}">
                    <a16:creationId xmlns:a16="http://schemas.microsoft.com/office/drawing/2014/main" id="{53957B68-D0D8-0886-37CD-C23870B0783D}"/>
                  </a:ext>
                </a:extLst>
              </p14:cNvPr>
              <p14:cNvContentPartPr/>
              <p14:nvPr/>
            </p14:nvContentPartPr>
            <p14:xfrm>
              <a:off x="4392726" y="2462516"/>
              <a:ext cx="59400" cy="88920"/>
            </p14:xfrm>
          </p:contentPart>
        </mc:Choice>
        <mc:Fallback xmlns="">
          <p:pic>
            <p:nvPicPr>
              <p:cNvPr id="34" name="Ink 33">
                <a:extLst>
                  <a:ext uri="{FF2B5EF4-FFF2-40B4-BE49-F238E27FC236}">
                    <a16:creationId xmlns:a16="http://schemas.microsoft.com/office/drawing/2014/main" id="{53957B68-D0D8-0886-37CD-C23870B0783D}"/>
                  </a:ext>
                </a:extLst>
              </p:cNvPr>
              <p:cNvPicPr/>
              <p:nvPr/>
            </p:nvPicPr>
            <p:blipFill>
              <a:blip r:embed="rId183"/>
              <a:stretch>
                <a:fillRect/>
              </a:stretch>
            </p:blipFill>
            <p:spPr>
              <a:xfrm>
                <a:off x="4385166" y="2454986"/>
                <a:ext cx="74520" cy="103979"/>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38" name="Ink 37">
                <a:extLst>
                  <a:ext uri="{FF2B5EF4-FFF2-40B4-BE49-F238E27FC236}">
                    <a16:creationId xmlns:a16="http://schemas.microsoft.com/office/drawing/2014/main" id="{E21F6AEE-BABD-4B7C-AC77-9146EA1E722F}"/>
                  </a:ext>
                </a:extLst>
              </p14:cNvPr>
              <p14:cNvContentPartPr/>
              <p14:nvPr/>
            </p14:nvContentPartPr>
            <p14:xfrm>
              <a:off x="4097166" y="2107556"/>
              <a:ext cx="97560" cy="131400"/>
            </p14:xfrm>
          </p:contentPart>
        </mc:Choice>
        <mc:Fallback xmlns="">
          <p:pic>
            <p:nvPicPr>
              <p:cNvPr id="38" name="Ink 37">
                <a:extLst>
                  <a:ext uri="{FF2B5EF4-FFF2-40B4-BE49-F238E27FC236}">
                    <a16:creationId xmlns:a16="http://schemas.microsoft.com/office/drawing/2014/main" id="{E21F6AEE-BABD-4B7C-AC77-9146EA1E722F}"/>
                  </a:ext>
                </a:extLst>
              </p:cNvPr>
              <p:cNvPicPr/>
              <p:nvPr/>
            </p:nvPicPr>
            <p:blipFill>
              <a:blip r:embed="rId185"/>
              <a:stretch>
                <a:fillRect/>
              </a:stretch>
            </p:blipFill>
            <p:spPr>
              <a:xfrm>
                <a:off x="4089606" y="2099975"/>
                <a:ext cx="112680" cy="146562"/>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59" name="Ink 60">
                <a:extLst>
                  <a:ext uri="{FF2B5EF4-FFF2-40B4-BE49-F238E27FC236}">
                    <a16:creationId xmlns:a16="http://schemas.microsoft.com/office/drawing/2014/main" id="{F454A2FD-C1D9-4460-1A16-81920BE8EFF4}"/>
                  </a:ext>
                </a:extLst>
              </p14:cNvPr>
              <p14:cNvContentPartPr/>
              <p14:nvPr/>
            </p14:nvContentPartPr>
            <p14:xfrm>
              <a:off x="4206966" y="2215196"/>
              <a:ext cx="88920" cy="116280"/>
            </p14:xfrm>
          </p:contentPart>
        </mc:Choice>
        <mc:Fallback xmlns="">
          <p:pic>
            <p:nvPicPr>
              <p:cNvPr id="59" name="Ink 60">
                <a:extLst>
                  <a:ext uri="{FF2B5EF4-FFF2-40B4-BE49-F238E27FC236}">
                    <a16:creationId xmlns:a16="http://schemas.microsoft.com/office/drawing/2014/main" id="{F454A2FD-C1D9-4460-1A16-81920BE8EFF4}"/>
                  </a:ext>
                </a:extLst>
              </p:cNvPr>
              <p:cNvPicPr/>
              <p:nvPr/>
            </p:nvPicPr>
            <p:blipFill>
              <a:blip r:embed="rId187"/>
              <a:stretch>
                <a:fillRect/>
              </a:stretch>
            </p:blipFill>
            <p:spPr>
              <a:xfrm>
                <a:off x="4199436" y="2207636"/>
                <a:ext cx="103979" cy="131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8">
            <p14:nvContentPartPr>
              <p14:cNvPr id="91" name="Ink 91">
                <a:extLst>
                  <a:ext uri="{FF2B5EF4-FFF2-40B4-BE49-F238E27FC236}">
                    <a16:creationId xmlns:a16="http://schemas.microsoft.com/office/drawing/2014/main" id="{F41CFE70-93B4-6D30-09E7-C2A73E810C3E}"/>
                  </a:ext>
                </a:extLst>
              </p14:cNvPr>
              <p14:cNvContentPartPr/>
              <p14:nvPr/>
            </p14:nvContentPartPr>
            <p14:xfrm>
              <a:off x="3835086" y="2002076"/>
              <a:ext cx="680760" cy="21600"/>
            </p14:xfrm>
          </p:contentPart>
        </mc:Choice>
        <mc:Fallback xmlns="">
          <p:pic>
            <p:nvPicPr>
              <p:cNvPr id="91" name="Ink 91">
                <a:extLst>
                  <a:ext uri="{FF2B5EF4-FFF2-40B4-BE49-F238E27FC236}">
                    <a16:creationId xmlns:a16="http://schemas.microsoft.com/office/drawing/2014/main" id="{F41CFE70-93B4-6D30-09E7-C2A73E810C3E}"/>
                  </a:ext>
                </a:extLst>
              </p:cNvPr>
              <p:cNvPicPr/>
              <p:nvPr/>
            </p:nvPicPr>
            <p:blipFill>
              <a:blip r:embed="rId189"/>
              <a:stretch>
                <a:fillRect/>
              </a:stretch>
            </p:blipFill>
            <p:spPr>
              <a:xfrm>
                <a:off x="3832925" y="1999916"/>
                <a:ext cx="685082" cy="25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0">
            <p14:nvContentPartPr>
              <p14:cNvPr id="111" name="Ink 112">
                <a:extLst>
                  <a:ext uri="{FF2B5EF4-FFF2-40B4-BE49-F238E27FC236}">
                    <a16:creationId xmlns:a16="http://schemas.microsoft.com/office/drawing/2014/main" id="{78CBD261-858C-6EB1-66CE-34BD8981BBFF}"/>
                  </a:ext>
                </a:extLst>
              </p14:cNvPr>
              <p14:cNvContentPartPr/>
              <p14:nvPr/>
            </p14:nvContentPartPr>
            <p14:xfrm>
              <a:off x="3769566" y="1959596"/>
              <a:ext cx="775800" cy="1022760"/>
            </p14:xfrm>
          </p:contentPart>
        </mc:Choice>
        <mc:Fallback xmlns="">
          <p:pic>
            <p:nvPicPr>
              <p:cNvPr id="111" name="Ink 112">
                <a:extLst>
                  <a:ext uri="{FF2B5EF4-FFF2-40B4-BE49-F238E27FC236}">
                    <a16:creationId xmlns:a16="http://schemas.microsoft.com/office/drawing/2014/main" id="{78CBD261-858C-6EB1-66CE-34BD8981BBFF}"/>
                  </a:ext>
                </a:extLst>
              </p:cNvPr>
              <p:cNvPicPr/>
              <p:nvPr/>
            </p:nvPicPr>
            <p:blipFill>
              <a:blip r:embed="rId191"/>
              <a:stretch>
                <a:fillRect/>
              </a:stretch>
            </p:blipFill>
            <p:spPr>
              <a:xfrm>
                <a:off x="3767406" y="1957435"/>
                <a:ext cx="780120" cy="102708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2">
            <p14:nvContentPartPr>
              <p14:cNvPr id="112" name="Ink 112">
                <a:extLst>
                  <a:ext uri="{FF2B5EF4-FFF2-40B4-BE49-F238E27FC236}">
                    <a16:creationId xmlns:a16="http://schemas.microsoft.com/office/drawing/2014/main" id="{FD41F17C-DEFD-9C97-1873-1C6761E3790F}"/>
                  </a:ext>
                </a:extLst>
              </p14:cNvPr>
              <p14:cNvContentPartPr/>
              <p14:nvPr/>
            </p14:nvContentPartPr>
            <p14:xfrm>
              <a:off x="3771726" y="3062276"/>
              <a:ext cx="266400" cy="376560"/>
            </p14:xfrm>
          </p:contentPart>
        </mc:Choice>
        <mc:Fallback xmlns="">
          <p:pic>
            <p:nvPicPr>
              <p:cNvPr id="112" name="Ink 112">
                <a:extLst>
                  <a:ext uri="{FF2B5EF4-FFF2-40B4-BE49-F238E27FC236}">
                    <a16:creationId xmlns:a16="http://schemas.microsoft.com/office/drawing/2014/main" id="{FD41F17C-DEFD-9C97-1873-1C6761E3790F}"/>
                  </a:ext>
                </a:extLst>
              </p:cNvPr>
              <p:cNvPicPr/>
              <p:nvPr/>
            </p:nvPicPr>
            <p:blipFill>
              <a:blip r:embed="rId193"/>
              <a:stretch>
                <a:fillRect/>
              </a:stretch>
            </p:blipFill>
            <p:spPr>
              <a:xfrm>
                <a:off x="3769566" y="3060116"/>
                <a:ext cx="27072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8" name="Ink 118">
                <a:extLst>
                  <a:ext uri="{FF2B5EF4-FFF2-40B4-BE49-F238E27FC236}">
                    <a16:creationId xmlns:a16="http://schemas.microsoft.com/office/drawing/2014/main" id="{DA2A75C9-46CE-606A-1BAD-2AF1139EEA62}"/>
                  </a:ext>
                </a:extLst>
              </p14:cNvPr>
              <p14:cNvContentPartPr/>
              <p14:nvPr/>
            </p14:nvContentPartPr>
            <p14:xfrm>
              <a:off x="3917110" y="4542414"/>
              <a:ext cx="351720" cy="147600"/>
            </p14:xfrm>
          </p:contentPart>
        </mc:Choice>
        <mc:Fallback xmlns="">
          <p:pic>
            <p:nvPicPr>
              <p:cNvPr id="118" name="Ink 118">
                <a:extLst>
                  <a:ext uri="{FF2B5EF4-FFF2-40B4-BE49-F238E27FC236}">
                    <a16:creationId xmlns:a16="http://schemas.microsoft.com/office/drawing/2014/main" id="{DA2A75C9-46CE-606A-1BAD-2AF1139EEA62}"/>
                  </a:ext>
                </a:extLst>
              </p:cNvPr>
              <p:cNvPicPr/>
              <p:nvPr/>
            </p:nvPicPr>
            <p:blipFill>
              <a:blip r:embed="rId195"/>
              <a:stretch>
                <a:fillRect/>
              </a:stretch>
            </p:blipFill>
            <p:spPr>
              <a:xfrm>
                <a:off x="3909542" y="4534872"/>
                <a:ext cx="366855" cy="162683"/>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9" name="Ink 118">
                <a:extLst>
                  <a:ext uri="{FF2B5EF4-FFF2-40B4-BE49-F238E27FC236}">
                    <a16:creationId xmlns:a16="http://schemas.microsoft.com/office/drawing/2014/main" id="{0F352C0A-2EFE-7BA3-6E4C-B240169B9FF9}"/>
                  </a:ext>
                </a:extLst>
              </p14:cNvPr>
              <p14:cNvContentPartPr/>
              <p14:nvPr/>
            </p14:nvContentPartPr>
            <p14:xfrm>
              <a:off x="3987670" y="5025894"/>
              <a:ext cx="3960" cy="360"/>
            </p14:xfrm>
          </p:contentPart>
        </mc:Choice>
        <mc:Fallback xmlns="">
          <p:pic>
            <p:nvPicPr>
              <p:cNvPr id="119" name="Ink 118">
                <a:extLst>
                  <a:ext uri="{FF2B5EF4-FFF2-40B4-BE49-F238E27FC236}">
                    <a16:creationId xmlns:a16="http://schemas.microsoft.com/office/drawing/2014/main" id="{0F352C0A-2EFE-7BA3-6E4C-B240169B9FF9}"/>
                  </a:ext>
                </a:extLst>
              </p:cNvPr>
              <p:cNvPicPr/>
              <p:nvPr/>
            </p:nvPicPr>
            <p:blipFill>
              <a:blip r:embed="rId123"/>
              <a:stretch>
                <a:fillRect/>
              </a:stretch>
            </p:blipFill>
            <p:spPr>
              <a:xfrm>
                <a:off x="3980110" y="5018334"/>
                <a:ext cx="1908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3" name="Ink 123">
                <a:extLst>
                  <a:ext uri="{FF2B5EF4-FFF2-40B4-BE49-F238E27FC236}">
                    <a16:creationId xmlns:a16="http://schemas.microsoft.com/office/drawing/2014/main" id="{0CD03CA8-C9A1-FD6D-C83A-2D5F1CE67BA2}"/>
                  </a:ext>
                </a:extLst>
              </p14:cNvPr>
              <p14:cNvContentPartPr/>
              <p14:nvPr/>
            </p14:nvContentPartPr>
            <p14:xfrm>
              <a:off x="4131670" y="4878294"/>
              <a:ext cx="222120" cy="129600"/>
            </p14:xfrm>
          </p:contentPart>
        </mc:Choice>
        <mc:Fallback xmlns="">
          <p:pic>
            <p:nvPicPr>
              <p:cNvPr id="123" name="Ink 123">
                <a:extLst>
                  <a:ext uri="{FF2B5EF4-FFF2-40B4-BE49-F238E27FC236}">
                    <a16:creationId xmlns:a16="http://schemas.microsoft.com/office/drawing/2014/main" id="{0CD03CA8-C9A1-FD6D-C83A-2D5F1CE67BA2}"/>
                  </a:ext>
                </a:extLst>
              </p:cNvPr>
              <p:cNvPicPr/>
              <p:nvPr/>
            </p:nvPicPr>
            <p:blipFill>
              <a:blip r:embed="rId198"/>
              <a:stretch>
                <a:fillRect/>
              </a:stretch>
            </p:blipFill>
            <p:spPr>
              <a:xfrm>
                <a:off x="4124110" y="4870734"/>
                <a:ext cx="2372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6" name="Ink 126">
                <a:extLst>
                  <a:ext uri="{FF2B5EF4-FFF2-40B4-BE49-F238E27FC236}">
                    <a16:creationId xmlns:a16="http://schemas.microsoft.com/office/drawing/2014/main" id="{EA805759-ED97-35A7-F583-41F6125C3467}"/>
                  </a:ext>
                </a:extLst>
              </p14:cNvPr>
              <p14:cNvContentPartPr/>
              <p14:nvPr/>
            </p14:nvContentPartPr>
            <p14:xfrm>
              <a:off x="3961750" y="5015094"/>
              <a:ext cx="44640" cy="66960"/>
            </p14:xfrm>
          </p:contentPart>
        </mc:Choice>
        <mc:Fallback xmlns="">
          <p:pic>
            <p:nvPicPr>
              <p:cNvPr id="126" name="Ink 126">
                <a:extLst>
                  <a:ext uri="{FF2B5EF4-FFF2-40B4-BE49-F238E27FC236}">
                    <a16:creationId xmlns:a16="http://schemas.microsoft.com/office/drawing/2014/main" id="{EA805759-ED97-35A7-F583-41F6125C3467}"/>
                  </a:ext>
                </a:extLst>
              </p:cNvPr>
              <p:cNvPicPr/>
              <p:nvPr/>
            </p:nvPicPr>
            <p:blipFill>
              <a:blip r:embed="rId200"/>
              <a:stretch>
                <a:fillRect/>
              </a:stretch>
            </p:blipFill>
            <p:spPr>
              <a:xfrm>
                <a:off x="3954190" y="5007534"/>
                <a:ext cx="5976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7" name="Ink 126">
                <a:extLst>
                  <a:ext uri="{FF2B5EF4-FFF2-40B4-BE49-F238E27FC236}">
                    <a16:creationId xmlns:a16="http://schemas.microsoft.com/office/drawing/2014/main" id="{956478E6-5421-6832-AB05-6D9DBC6A3C2F}"/>
                  </a:ext>
                </a:extLst>
              </p14:cNvPr>
              <p14:cNvContentPartPr/>
              <p14:nvPr/>
            </p14:nvContentPartPr>
            <p14:xfrm>
              <a:off x="5813230" y="4859574"/>
              <a:ext cx="66960" cy="114840"/>
            </p14:xfrm>
          </p:contentPart>
        </mc:Choice>
        <mc:Fallback xmlns="">
          <p:pic>
            <p:nvPicPr>
              <p:cNvPr id="127" name="Ink 126">
                <a:extLst>
                  <a:ext uri="{FF2B5EF4-FFF2-40B4-BE49-F238E27FC236}">
                    <a16:creationId xmlns:a16="http://schemas.microsoft.com/office/drawing/2014/main" id="{956478E6-5421-6832-AB05-6D9DBC6A3C2F}"/>
                  </a:ext>
                </a:extLst>
              </p:cNvPr>
              <p:cNvPicPr/>
              <p:nvPr/>
            </p:nvPicPr>
            <p:blipFill>
              <a:blip r:embed="rId202"/>
              <a:stretch>
                <a:fillRect/>
              </a:stretch>
            </p:blipFill>
            <p:spPr>
              <a:xfrm>
                <a:off x="5805670" y="4852014"/>
                <a:ext cx="820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37" name="Ink 137">
                <a:extLst>
                  <a:ext uri="{FF2B5EF4-FFF2-40B4-BE49-F238E27FC236}">
                    <a16:creationId xmlns:a16="http://schemas.microsoft.com/office/drawing/2014/main" id="{F0E5BD7A-CDE3-35FE-1174-6CD9EF48C10D}"/>
                  </a:ext>
                </a:extLst>
              </p14:cNvPr>
              <p14:cNvContentPartPr/>
              <p14:nvPr/>
            </p14:nvContentPartPr>
            <p14:xfrm>
              <a:off x="6137018" y="5653624"/>
              <a:ext cx="655560" cy="187200"/>
            </p14:xfrm>
          </p:contentPart>
        </mc:Choice>
        <mc:Fallback xmlns="">
          <p:pic>
            <p:nvPicPr>
              <p:cNvPr id="137" name="Ink 137">
                <a:extLst>
                  <a:ext uri="{FF2B5EF4-FFF2-40B4-BE49-F238E27FC236}">
                    <a16:creationId xmlns:a16="http://schemas.microsoft.com/office/drawing/2014/main" id="{F0E5BD7A-CDE3-35FE-1174-6CD9EF48C10D}"/>
                  </a:ext>
                </a:extLst>
              </p:cNvPr>
              <p:cNvPicPr/>
              <p:nvPr/>
            </p:nvPicPr>
            <p:blipFill>
              <a:blip r:embed="rId204"/>
              <a:stretch>
                <a:fillRect/>
              </a:stretch>
            </p:blipFill>
            <p:spPr>
              <a:xfrm>
                <a:off x="6129454" y="5646049"/>
                <a:ext cx="670688" cy="202349"/>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48" name="Ink 148">
                <a:extLst>
                  <a:ext uri="{FF2B5EF4-FFF2-40B4-BE49-F238E27FC236}">
                    <a16:creationId xmlns:a16="http://schemas.microsoft.com/office/drawing/2014/main" id="{2DF3BC76-1549-F06E-4F96-AE59C4F58E56}"/>
                  </a:ext>
                </a:extLst>
              </p14:cNvPr>
              <p14:cNvContentPartPr/>
              <p14:nvPr/>
            </p14:nvContentPartPr>
            <p14:xfrm>
              <a:off x="5877432" y="6024344"/>
              <a:ext cx="504360" cy="158760"/>
            </p14:xfrm>
          </p:contentPart>
        </mc:Choice>
        <mc:Fallback xmlns="">
          <p:pic>
            <p:nvPicPr>
              <p:cNvPr id="148" name="Ink 148">
                <a:extLst>
                  <a:ext uri="{FF2B5EF4-FFF2-40B4-BE49-F238E27FC236}">
                    <a16:creationId xmlns:a16="http://schemas.microsoft.com/office/drawing/2014/main" id="{2DF3BC76-1549-F06E-4F96-AE59C4F58E56}"/>
                  </a:ext>
                </a:extLst>
              </p:cNvPr>
              <p:cNvPicPr/>
              <p:nvPr/>
            </p:nvPicPr>
            <p:blipFill>
              <a:blip r:embed="rId206"/>
              <a:stretch>
                <a:fillRect/>
              </a:stretch>
            </p:blipFill>
            <p:spPr>
              <a:xfrm>
                <a:off x="5869877" y="6016784"/>
                <a:ext cx="519469"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60" name="Ink 160">
                <a:extLst>
                  <a:ext uri="{FF2B5EF4-FFF2-40B4-BE49-F238E27FC236}">
                    <a16:creationId xmlns:a16="http://schemas.microsoft.com/office/drawing/2014/main" id="{BC922021-A465-0621-AEE8-B237F1FDD910}"/>
                  </a:ext>
                </a:extLst>
              </p14:cNvPr>
              <p14:cNvContentPartPr/>
              <p14:nvPr/>
            </p14:nvContentPartPr>
            <p14:xfrm>
              <a:off x="7924572" y="3335923"/>
              <a:ext cx="298800" cy="414360"/>
            </p14:xfrm>
          </p:contentPart>
        </mc:Choice>
        <mc:Fallback xmlns="">
          <p:pic>
            <p:nvPicPr>
              <p:cNvPr id="160" name="Ink 160">
                <a:extLst>
                  <a:ext uri="{FF2B5EF4-FFF2-40B4-BE49-F238E27FC236}">
                    <a16:creationId xmlns:a16="http://schemas.microsoft.com/office/drawing/2014/main" id="{BC922021-A465-0621-AEE8-B237F1FDD910}"/>
                  </a:ext>
                </a:extLst>
              </p:cNvPr>
              <p:cNvPicPr/>
              <p:nvPr/>
            </p:nvPicPr>
            <p:blipFill>
              <a:blip r:embed="rId208"/>
              <a:stretch>
                <a:fillRect/>
              </a:stretch>
            </p:blipFill>
            <p:spPr>
              <a:xfrm>
                <a:off x="7917012" y="3328363"/>
                <a:ext cx="313920" cy="4294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61" name="Ink 160">
                <a:extLst>
                  <a:ext uri="{FF2B5EF4-FFF2-40B4-BE49-F238E27FC236}">
                    <a16:creationId xmlns:a16="http://schemas.microsoft.com/office/drawing/2014/main" id="{F728E7AF-B32E-1C92-5806-D5448F782FC3}"/>
                  </a:ext>
                </a:extLst>
              </p14:cNvPr>
              <p14:cNvContentPartPr/>
              <p14:nvPr/>
            </p14:nvContentPartPr>
            <p14:xfrm>
              <a:off x="8338212" y="3516643"/>
              <a:ext cx="118800" cy="7200"/>
            </p14:xfrm>
          </p:contentPart>
        </mc:Choice>
        <mc:Fallback xmlns="">
          <p:pic>
            <p:nvPicPr>
              <p:cNvPr id="161" name="Ink 160">
                <a:extLst>
                  <a:ext uri="{FF2B5EF4-FFF2-40B4-BE49-F238E27FC236}">
                    <a16:creationId xmlns:a16="http://schemas.microsoft.com/office/drawing/2014/main" id="{F728E7AF-B32E-1C92-5806-D5448F782FC3}"/>
                  </a:ext>
                </a:extLst>
              </p:cNvPr>
              <p:cNvPicPr/>
              <p:nvPr/>
            </p:nvPicPr>
            <p:blipFill>
              <a:blip r:embed="rId210"/>
              <a:stretch>
                <a:fillRect/>
              </a:stretch>
            </p:blipFill>
            <p:spPr>
              <a:xfrm>
                <a:off x="8330629" y="3509083"/>
                <a:ext cx="133966"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62" name="Ink 161">
                <a:extLst>
                  <a:ext uri="{FF2B5EF4-FFF2-40B4-BE49-F238E27FC236}">
                    <a16:creationId xmlns:a16="http://schemas.microsoft.com/office/drawing/2014/main" id="{E6442056-0B80-0F47-1D5D-6BC9264997CC}"/>
                  </a:ext>
                </a:extLst>
              </p14:cNvPr>
              <p14:cNvContentPartPr/>
              <p14:nvPr/>
            </p14:nvContentPartPr>
            <p14:xfrm>
              <a:off x="8350452" y="3562003"/>
              <a:ext cx="95760" cy="7200"/>
            </p14:xfrm>
          </p:contentPart>
        </mc:Choice>
        <mc:Fallback xmlns="">
          <p:pic>
            <p:nvPicPr>
              <p:cNvPr id="162" name="Ink 161">
                <a:extLst>
                  <a:ext uri="{FF2B5EF4-FFF2-40B4-BE49-F238E27FC236}">
                    <a16:creationId xmlns:a16="http://schemas.microsoft.com/office/drawing/2014/main" id="{E6442056-0B80-0F47-1D5D-6BC9264997CC}"/>
                  </a:ext>
                </a:extLst>
              </p:cNvPr>
              <p:cNvPicPr/>
              <p:nvPr/>
            </p:nvPicPr>
            <p:blipFill>
              <a:blip r:embed="rId212"/>
              <a:stretch>
                <a:fillRect/>
              </a:stretch>
            </p:blipFill>
            <p:spPr>
              <a:xfrm>
                <a:off x="8342892" y="3554803"/>
                <a:ext cx="1108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63" name="Ink 162">
                <a:extLst>
                  <a:ext uri="{FF2B5EF4-FFF2-40B4-BE49-F238E27FC236}">
                    <a16:creationId xmlns:a16="http://schemas.microsoft.com/office/drawing/2014/main" id="{55EAAA0F-B772-0AED-C4D1-E7F1EDB9E388}"/>
                  </a:ext>
                </a:extLst>
              </p14:cNvPr>
              <p14:cNvContentPartPr/>
              <p14:nvPr/>
            </p14:nvContentPartPr>
            <p14:xfrm>
              <a:off x="8856037" y="3324974"/>
              <a:ext cx="87480" cy="159840"/>
            </p14:xfrm>
          </p:contentPart>
        </mc:Choice>
        <mc:Fallback xmlns="">
          <p:pic>
            <p:nvPicPr>
              <p:cNvPr id="163" name="Ink 162">
                <a:extLst>
                  <a:ext uri="{FF2B5EF4-FFF2-40B4-BE49-F238E27FC236}">
                    <a16:creationId xmlns:a16="http://schemas.microsoft.com/office/drawing/2014/main" id="{55EAAA0F-B772-0AED-C4D1-E7F1EDB9E388}"/>
                  </a:ext>
                </a:extLst>
              </p:cNvPr>
              <p:cNvPicPr/>
              <p:nvPr/>
            </p:nvPicPr>
            <p:blipFill>
              <a:blip r:embed="rId214"/>
              <a:stretch>
                <a:fillRect/>
              </a:stretch>
            </p:blipFill>
            <p:spPr>
              <a:xfrm>
                <a:off x="8848446" y="3317431"/>
                <a:ext cx="102662" cy="174926"/>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65" name="Ink 164">
                <a:extLst>
                  <a:ext uri="{FF2B5EF4-FFF2-40B4-BE49-F238E27FC236}">
                    <a16:creationId xmlns:a16="http://schemas.microsoft.com/office/drawing/2014/main" id="{FC600465-6065-54E0-348D-3A329A29972D}"/>
                  </a:ext>
                </a:extLst>
              </p14:cNvPr>
              <p14:cNvContentPartPr/>
              <p14:nvPr/>
            </p14:nvContentPartPr>
            <p14:xfrm>
              <a:off x="8988517" y="3335054"/>
              <a:ext cx="107640" cy="129240"/>
            </p14:xfrm>
          </p:contentPart>
        </mc:Choice>
        <mc:Fallback xmlns="">
          <p:pic>
            <p:nvPicPr>
              <p:cNvPr id="165" name="Ink 164">
                <a:extLst>
                  <a:ext uri="{FF2B5EF4-FFF2-40B4-BE49-F238E27FC236}">
                    <a16:creationId xmlns:a16="http://schemas.microsoft.com/office/drawing/2014/main" id="{FC600465-6065-54E0-348D-3A329A29972D}"/>
                  </a:ext>
                </a:extLst>
              </p:cNvPr>
              <p:cNvPicPr/>
              <p:nvPr/>
            </p:nvPicPr>
            <p:blipFill>
              <a:blip r:embed="rId216"/>
              <a:stretch>
                <a:fillRect/>
              </a:stretch>
            </p:blipFill>
            <p:spPr>
              <a:xfrm>
                <a:off x="8980957" y="3327494"/>
                <a:ext cx="12276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66" name="Ink 165">
                <a:extLst>
                  <a:ext uri="{FF2B5EF4-FFF2-40B4-BE49-F238E27FC236}">
                    <a16:creationId xmlns:a16="http://schemas.microsoft.com/office/drawing/2014/main" id="{8001AF08-488A-F2DA-6CCB-B25F1C011A19}"/>
                  </a:ext>
                </a:extLst>
              </p14:cNvPr>
              <p14:cNvContentPartPr/>
              <p14:nvPr/>
            </p14:nvContentPartPr>
            <p14:xfrm>
              <a:off x="8814277" y="3554294"/>
              <a:ext cx="324000" cy="35280"/>
            </p14:xfrm>
          </p:contentPart>
        </mc:Choice>
        <mc:Fallback xmlns="">
          <p:pic>
            <p:nvPicPr>
              <p:cNvPr id="166" name="Ink 165">
                <a:extLst>
                  <a:ext uri="{FF2B5EF4-FFF2-40B4-BE49-F238E27FC236}">
                    <a16:creationId xmlns:a16="http://schemas.microsoft.com/office/drawing/2014/main" id="{8001AF08-488A-F2DA-6CCB-B25F1C011A19}"/>
                  </a:ext>
                </a:extLst>
              </p:cNvPr>
              <p:cNvPicPr/>
              <p:nvPr/>
            </p:nvPicPr>
            <p:blipFill>
              <a:blip r:embed="rId218"/>
              <a:stretch>
                <a:fillRect/>
              </a:stretch>
            </p:blipFill>
            <p:spPr>
              <a:xfrm>
                <a:off x="8806709" y="3546734"/>
                <a:ext cx="339137"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67" name="Ink 166">
                <a:extLst>
                  <a:ext uri="{FF2B5EF4-FFF2-40B4-BE49-F238E27FC236}">
                    <a16:creationId xmlns:a16="http://schemas.microsoft.com/office/drawing/2014/main" id="{E4034CA1-4737-39CC-2457-3D443895BF26}"/>
                  </a:ext>
                </a:extLst>
              </p14:cNvPr>
              <p14:cNvContentPartPr/>
              <p14:nvPr/>
            </p14:nvContentPartPr>
            <p14:xfrm>
              <a:off x="8824717" y="3681014"/>
              <a:ext cx="219600" cy="183240"/>
            </p14:xfrm>
          </p:contentPart>
        </mc:Choice>
        <mc:Fallback xmlns="">
          <p:pic>
            <p:nvPicPr>
              <p:cNvPr id="167" name="Ink 166">
                <a:extLst>
                  <a:ext uri="{FF2B5EF4-FFF2-40B4-BE49-F238E27FC236}">
                    <a16:creationId xmlns:a16="http://schemas.microsoft.com/office/drawing/2014/main" id="{E4034CA1-4737-39CC-2457-3D443895BF26}"/>
                  </a:ext>
                </a:extLst>
              </p:cNvPr>
              <p:cNvPicPr/>
              <p:nvPr/>
            </p:nvPicPr>
            <p:blipFill>
              <a:blip r:embed="rId220"/>
              <a:stretch>
                <a:fillRect/>
              </a:stretch>
            </p:blipFill>
            <p:spPr>
              <a:xfrm>
                <a:off x="8817145" y="3673454"/>
                <a:ext cx="234745"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68" name="Ink 167">
                <a:extLst>
                  <a:ext uri="{FF2B5EF4-FFF2-40B4-BE49-F238E27FC236}">
                    <a16:creationId xmlns:a16="http://schemas.microsoft.com/office/drawing/2014/main" id="{6D411DBA-F290-7970-6A0B-D6BCD1D9BFB0}"/>
                  </a:ext>
                </a:extLst>
              </p14:cNvPr>
              <p14:cNvContentPartPr/>
              <p14:nvPr/>
            </p14:nvContentPartPr>
            <p14:xfrm>
              <a:off x="8955037" y="3623774"/>
              <a:ext cx="64800" cy="43920"/>
            </p14:xfrm>
          </p:contentPart>
        </mc:Choice>
        <mc:Fallback xmlns="">
          <p:pic>
            <p:nvPicPr>
              <p:cNvPr id="168" name="Ink 167">
                <a:extLst>
                  <a:ext uri="{FF2B5EF4-FFF2-40B4-BE49-F238E27FC236}">
                    <a16:creationId xmlns:a16="http://schemas.microsoft.com/office/drawing/2014/main" id="{6D411DBA-F290-7970-6A0B-D6BCD1D9BFB0}"/>
                  </a:ext>
                </a:extLst>
              </p:cNvPr>
              <p:cNvPicPr/>
              <p:nvPr/>
            </p:nvPicPr>
            <p:blipFill>
              <a:blip r:embed="rId222"/>
              <a:stretch>
                <a:fillRect/>
              </a:stretch>
            </p:blipFill>
            <p:spPr>
              <a:xfrm>
                <a:off x="8947519" y="3616275"/>
                <a:ext cx="79836" cy="58917"/>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69" name="Ink 168">
                <a:extLst>
                  <a:ext uri="{FF2B5EF4-FFF2-40B4-BE49-F238E27FC236}">
                    <a16:creationId xmlns:a16="http://schemas.microsoft.com/office/drawing/2014/main" id="{2222FF2C-31E4-1D97-F8EB-951D56A718E8}"/>
                  </a:ext>
                </a:extLst>
              </p14:cNvPr>
              <p14:cNvContentPartPr/>
              <p14:nvPr/>
            </p14:nvContentPartPr>
            <p14:xfrm>
              <a:off x="9252757" y="3554294"/>
              <a:ext cx="7200" cy="3960"/>
            </p14:xfrm>
          </p:contentPart>
        </mc:Choice>
        <mc:Fallback xmlns="">
          <p:pic>
            <p:nvPicPr>
              <p:cNvPr id="169" name="Ink 168">
                <a:extLst>
                  <a:ext uri="{FF2B5EF4-FFF2-40B4-BE49-F238E27FC236}">
                    <a16:creationId xmlns:a16="http://schemas.microsoft.com/office/drawing/2014/main" id="{2222FF2C-31E4-1D97-F8EB-951D56A718E8}"/>
                  </a:ext>
                </a:extLst>
              </p:cNvPr>
              <p:cNvPicPr/>
              <p:nvPr/>
            </p:nvPicPr>
            <p:blipFill>
              <a:blip r:embed="rId224"/>
              <a:stretch>
                <a:fillRect/>
              </a:stretch>
            </p:blipFill>
            <p:spPr>
              <a:xfrm>
                <a:off x="9245197" y="3546734"/>
                <a:ext cx="223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70" name="Ink 169">
                <a:extLst>
                  <a:ext uri="{FF2B5EF4-FFF2-40B4-BE49-F238E27FC236}">
                    <a16:creationId xmlns:a16="http://schemas.microsoft.com/office/drawing/2014/main" id="{3ADD4451-7421-877A-EF10-CD94058C9A32}"/>
                  </a:ext>
                </a:extLst>
              </p14:cNvPr>
              <p14:cNvContentPartPr/>
              <p14:nvPr/>
            </p14:nvContentPartPr>
            <p14:xfrm>
              <a:off x="9360397" y="3310574"/>
              <a:ext cx="93960" cy="150120"/>
            </p14:xfrm>
          </p:contentPart>
        </mc:Choice>
        <mc:Fallback xmlns="">
          <p:pic>
            <p:nvPicPr>
              <p:cNvPr id="170" name="Ink 169">
                <a:extLst>
                  <a:ext uri="{FF2B5EF4-FFF2-40B4-BE49-F238E27FC236}">
                    <a16:creationId xmlns:a16="http://schemas.microsoft.com/office/drawing/2014/main" id="{3ADD4451-7421-877A-EF10-CD94058C9A32}"/>
                  </a:ext>
                </a:extLst>
              </p:cNvPr>
              <p:cNvPicPr/>
              <p:nvPr/>
            </p:nvPicPr>
            <p:blipFill>
              <a:blip r:embed="rId226"/>
              <a:stretch>
                <a:fillRect/>
              </a:stretch>
            </p:blipFill>
            <p:spPr>
              <a:xfrm>
                <a:off x="9352837" y="3302996"/>
                <a:ext cx="109080" cy="165276"/>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71" name="Ink 170">
                <a:extLst>
                  <a:ext uri="{FF2B5EF4-FFF2-40B4-BE49-F238E27FC236}">
                    <a16:creationId xmlns:a16="http://schemas.microsoft.com/office/drawing/2014/main" id="{AAA8310F-E531-D745-4741-7405A72A9A86}"/>
                  </a:ext>
                </a:extLst>
              </p14:cNvPr>
              <p14:cNvContentPartPr/>
              <p14:nvPr/>
            </p14:nvContentPartPr>
            <p14:xfrm>
              <a:off x="9590077" y="3310574"/>
              <a:ext cx="14400" cy="7200"/>
            </p14:xfrm>
          </p:contentPart>
        </mc:Choice>
        <mc:Fallback xmlns="">
          <p:pic>
            <p:nvPicPr>
              <p:cNvPr id="171" name="Ink 170">
                <a:extLst>
                  <a:ext uri="{FF2B5EF4-FFF2-40B4-BE49-F238E27FC236}">
                    <a16:creationId xmlns:a16="http://schemas.microsoft.com/office/drawing/2014/main" id="{AAA8310F-E531-D745-4741-7405A72A9A86}"/>
                  </a:ext>
                </a:extLst>
              </p:cNvPr>
              <p:cNvPicPr/>
              <p:nvPr/>
            </p:nvPicPr>
            <p:blipFill>
              <a:blip r:embed="rId228"/>
              <a:stretch>
                <a:fillRect/>
              </a:stretch>
            </p:blipFill>
            <p:spPr>
              <a:xfrm>
                <a:off x="9582517" y="3303014"/>
                <a:ext cx="295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72" name="Ink 171">
                <a:extLst>
                  <a:ext uri="{FF2B5EF4-FFF2-40B4-BE49-F238E27FC236}">
                    <a16:creationId xmlns:a16="http://schemas.microsoft.com/office/drawing/2014/main" id="{DAFDCD94-5980-7CC4-F445-E5FDBCE8068D}"/>
                  </a:ext>
                </a:extLst>
              </p14:cNvPr>
              <p14:cNvContentPartPr/>
              <p14:nvPr/>
            </p14:nvContentPartPr>
            <p14:xfrm>
              <a:off x="9523837" y="3307694"/>
              <a:ext cx="87480" cy="191160"/>
            </p14:xfrm>
          </p:contentPart>
        </mc:Choice>
        <mc:Fallback xmlns="">
          <p:pic>
            <p:nvPicPr>
              <p:cNvPr id="172" name="Ink 171">
                <a:extLst>
                  <a:ext uri="{FF2B5EF4-FFF2-40B4-BE49-F238E27FC236}">
                    <a16:creationId xmlns:a16="http://schemas.microsoft.com/office/drawing/2014/main" id="{DAFDCD94-5980-7CC4-F445-E5FDBCE8068D}"/>
                  </a:ext>
                </a:extLst>
              </p:cNvPr>
              <p:cNvPicPr/>
              <p:nvPr/>
            </p:nvPicPr>
            <p:blipFill>
              <a:blip r:embed="rId230"/>
              <a:stretch>
                <a:fillRect/>
              </a:stretch>
            </p:blipFill>
            <p:spPr>
              <a:xfrm>
                <a:off x="9516246" y="3300148"/>
                <a:ext cx="102662" cy="206252"/>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73" name="Ink 172">
                <a:extLst>
                  <a:ext uri="{FF2B5EF4-FFF2-40B4-BE49-F238E27FC236}">
                    <a16:creationId xmlns:a16="http://schemas.microsoft.com/office/drawing/2014/main" id="{320C3EF4-A8BF-1F70-EC75-42D299E64F36}"/>
                  </a:ext>
                </a:extLst>
              </p14:cNvPr>
              <p14:cNvContentPartPr/>
              <p14:nvPr/>
            </p14:nvContentPartPr>
            <p14:xfrm>
              <a:off x="9523837" y="3230654"/>
              <a:ext cx="66600" cy="45360"/>
            </p14:xfrm>
          </p:contentPart>
        </mc:Choice>
        <mc:Fallback xmlns="">
          <p:pic>
            <p:nvPicPr>
              <p:cNvPr id="173" name="Ink 172">
                <a:extLst>
                  <a:ext uri="{FF2B5EF4-FFF2-40B4-BE49-F238E27FC236}">
                    <a16:creationId xmlns:a16="http://schemas.microsoft.com/office/drawing/2014/main" id="{320C3EF4-A8BF-1F70-EC75-42D299E64F36}"/>
                  </a:ext>
                </a:extLst>
              </p:cNvPr>
              <p:cNvPicPr/>
              <p:nvPr/>
            </p:nvPicPr>
            <p:blipFill>
              <a:blip r:embed="rId232"/>
              <a:stretch>
                <a:fillRect/>
              </a:stretch>
            </p:blipFill>
            <p:spPr>
              <a:xfrm>
                <a:off x="9516236" y="3223094"/>
                <a:ext cx="81802"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74" name="Ink 173">
                <a:extLst>
                  <a:ext uri="{FF2B5EF4-FFF2-40B4-BE49-F238E27FC236}">
                    <a16:creationId xmlns:a16="http://schemas.microsoft.com/office/drawing/2014/main" id="{3145E9F7-97E4-965A-1CC2-76ED1BDC41E8}"/>
                  </a:ext>
                </a:extLst>
              </p14:cNvPr>
              <p14:cNvContentPartPr/>
              <p14:nvPr/>
            </p14:nvContentPartPr>
            <p14:xfrm>
              <a:off x="9362197" y="3526214"/>
              <a:ext cx="290520" cy="28080"/>
            </p14:xfrm>
          </p:contentPart>
        </mc:Choice>
        <mc:Fallback xmlns="">
          <p:pic>
            <p:nvPicPr>
              <p:cNvPr id="174" name="Ink 173">
                <a:extLst>
                  <a:ext uri="{FF2B5EF4-FFF2-40B4-BE49-F238E27FC236}">
                    <a16:creationId xmlns:a16="http://schemas.microsoft.com/office/drawing/2014/main" id="{3145E9F7-97E4-965A-1CC2-76ED1BDC41E8}"/>
                  </a:ext>
                </a:extLst>
              </p:cNvPr>
              <p:cNvPicPr/>
              <p:nvPr/>
            </p:nvPicPr>
            <p:blipFill>
              <a:blip r:embed="rId234"/>
              <a:stretch>
                <a:fillRect/>
              </a:stretch>
            </p:blipFill>
            <p:spPr>
              <a:xfrm>
                <a:off x="9354637" y="3518654"/>
                <a:ext cx="3056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75" name="Ink 174">
                <a:extLst>
                  <a:ext uri="{FF2B5EF4-FFF2-40B4-BE49-F238E27FC236}">
                    <a16:creationId xmlns:a16="http://schemas.microsoft.com/office/drawing/2014/main" id="{5E55932B-5D39-DFCA-30D4-481E3F767B22}"/>
                  </a:ext>
                </a:extLst>
              </p14:cNvPr>
              <p14:cNvContentPartPr/>
              <p14:nvPr/>
            </p14:nvContentPartPr>
            <p14:xfrm>
              <a:off x="9353557" y="3648254"/>
              <a:ext cx="104400" cy="125640"/>
            </p14:xfrm>
          </p:contentPart>
        </mc:Choice>
        <mc:Fallback xmlns="">
          <p:pic>
            <p:nvPicPr>
              <p:cNvPr id="175" name="Ink 174">
                <a:extLst>
                  <a:ext uri="{FF2B5EF4-FFF2-40B4-BE49-F238E27FC236}">
                    <a16:creationId xmlns:a16="http://schemas.microsoft.com/office/drawing/2014/main" id="{5E55932B-5D39-DFCA-30D4-481E3F767B22}"/>
                  </a:ext>
                </a:extLst>
              </p:cNvPr>
              <p:cNvPicPr/>
              <p:nvPr/>
            </p:nvPicPr>
            <p:blipFill>
              <a:blip r:embed="rId236"/>
              <a:stretch>
                <a:fillRect/>
              </a:stretch>
            </p:blipFill>
            <p:spPr>
              <a:xfrm>
                <a:off x="9345997" y="3640694"/>
                <a:ext cx="119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76" name="Ink 175">
                <a:extLst>
                  <a:ext uri="{FF2B5EF4-FFF2-40B4-BE49-F238E27FC236}">
                    <a16:creationId xmlns:a16="http://schemas.microsoft.com/office/drawing/2014/main" id="{9B9010CF-DD9A-25A6-1107-5603FA289712}"/>
                  </a:ext>
                </a:extLst>
              </p14:cNvPr>
              <p14:cNvContentPartPr/>
              <p14:nvPr/>
            </p14:nvContentPartPr>
            <p14:xfrm>
              <a:off x="9492517" y="3672374"/>
              <a:ext cx="108360" cy="136080"/>
            </p14:xfrm>
          </p:contentPart>
        </mc:Choice>
        <mc:Fallback xmlns="">
          <p:pic>
            <p:nvPicPr>
              <p:cNvPr id="176" name="Ink 175">
                <a:extLst>
                  <a:ext uri="{FF2B5EF4-FFF2-40B4-BE49-F238E27FC236}">
                    <a16:creationId xmlns:a16="http://schemas.microsoft.com/office/drawing/2014/main" id="{9B9010CF-DD9A-25A6-1107-5603FA289712}"/>
                  </a:ext>
                </a:extLst>
              </p:cNvPr>
              <p:cNvPicPr/>
              <p:nvPr/>
            </p:nvPicPr>
            <p:blipFill>
              <a:blip r:embed="rId238"/>
              <a:stretch>
                <a:fillRect/>
              </a:stretch>
            </p:blipFill>
            <p:spPr>
              <a:xfrm>
                <a:off x="9484932" y="3664814"/>
                <a:ext cx="12353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80" name="Ink 179">
                <a:extLst>
                  <a:ext uri="{FF2B5EF4-FFF2-40B4-BE49-F238E27FC236}">
                    <a16:creationId xmlns:a16="http://schemas.microsoft.com/office/drawing/2014/main" id="{1F6399BA-C399-B61D-80FA-4D771F2DC73C}"/>
                  </a:ext>
                </a:extLst>
              </p14:cNvPr>
              <p14:cNvContentPartPr/>
              <p14:nvPr/>
            </p14:nvContentPartPr>
            <p14:xfrm>
              <a:off x="9770797" y="3550694"/>
              <a:ext cx="10800" cy="7200"/>
            </p14:xfrm>
          </p:contentPart>
        </mc:Choice>
        <mc:Fallback xmlns="">
          <p:pic>
            <p:nvPicPr>
              <p:cNvPr id="180" name="Ink 179">
                <a:extLst>
                  <a:ext uri="{FF2B5EF4-FFF2-40B4-BE49-F238E27FC236}">
                    <a16:creationId xmlns:a16="http://schemas.microsoft.com/office/drawing/2014/main" id="{1F6399BA-C399-B61D-80FA-4D771F2DC73C}"/>
                  </a:ext>
                </a:extLst>
              </p:cNvPr>
              <p:cNvPicPr/>
              <p:nvPr/>
            </p:nvPicPr>
            <p:blipFill>
              <a:blip r:embed="rId228"/>
              <a:stretch>
                <a:fillRect/>
              </a:stretch>
            </p:blipFill>
            <p:spPr>
              <a:xfrm>
                <a:off x="9763237" y="3543494"/>
                <a:ext cx="2592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81" name="Ink 180">
                <a:extLst>
                  <a:ext uri="{FF2B5EF4-FFF2-40B4-BE49-F238E27FC236}">
                    <a16:creationId xmlns:a16="http://schemas.microsoft.com/office/drawing/2014/main" id="{6BFAFF42-5665-49A3-8D64-7C7842E96D00}"/>
                  </a:ext>
                </a:extLst>
              </p14:cNvPr>
              <p14:cNvContentPartPr/>
              <p14:nvPr/>
            </p14:nvContentPartPr>
            <p14:xfrm>
              <a:off x="9903277" y="3303734"/>
              <a:ext cx="118800" cy="174240"/>
            </p14:xfrm>
          </p:contentPart>
        </mc:Choice>
        <mc:Fallback xmlns="">
          <p:pic>
            <p:nvPicPr>
              <p:cNvPr id="181" name="Ink 180">
                <a:extLst>
                  <a:ext uri="{FF2B5EF4-FFF2-40B4-BE49-F238E27FC236}">
                    <a16:creationId xmlns:a16="http://schemas.microsoft.com/office/drawing/2014/main" id="{6BFAFF42-5665-49A3-8D64-7C7842E96D00}"/>
                  </a:ext>
                </a:extLst>
              </p:cNvPr>
              <p:cNvPicPr/>
              <p:nvPr/>
            </p:nvPicPr>
            <p:blipFill>
              <a:blip r:embed="rId241"/>
              <a:stretch>
                <a:fillRect/>
              </a:stretch>
            </p:blipFill>
            <p:spPr>
              <a:xfrm>
                <a:off x="9895717" y="3296190"/>
                <a:ext cx="133920" cy="189329"/>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82" name="Ink 181">
                <a:extLst>
                  <a:ext uri="{FF2B5EF4-FFF2-40B4-BE49-F238E27FC236}">
                    <a16:creationId xmlns:a16="http://schemas.microsoft.com/office/drawing/2014/main" id="{535C8CD4-74B7-8AA6-2D10-F78C30E1EF49}"/>
                  </a:ext>
                </a:extLst>
              </p14:cNvPr>
              <p14:cNvContentPartPr/>
              <p14:nvPr/>
            </p14:nvContentPartPr>
            <p14:xfrm>
              <a:off x="10028917" y="3321014"/>
              <a:ext cx="135720" cy="163800"/>
            </p14:xfrm>
          </p:contentPart>
        </mc:Choice>
        <mc:Fallback xmlns="">
          <p:pic>
            <p:nvPicPr>
              <p:cNvPr id="182" name="Ink 181">
                <a:extLst>
                  <a:ext uri="{FF2B5EF4-FFF2-40B4-BE49-F238E27FC236}">
                    <a16:creationId xmlns:a16="http://schemas.microsoft.com/office/drawing/2014/main" id="{535C8CD4-74B7-8AA6-2D10-F78C30E1EF49}"/>
                  </a:ext>
                </a:extLst>
              </p:cNvPr>
              <p:cNvPicPr/>
              <p:nvPr/>
            </p:nvPicPr>
            <p:blipFill>
              <a:blip r:embed="rId243"/>
              <a:stretch>
                <a:fillRect/>
              </a:stretch>
            </p:blipFill>
            <p:spPr>
              <a:xfrm>
                <a:off x="10021357" y="3313454"/>
                <a:ext cx="15084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83" name="Ink 182">
                <a:extLst>
                  <a:ext uri="{FF2B5EF4-FFF2-40B4-BE49-F238E27FC236}">
                    <a16:creationId xmlns:a16="http://schemas.microsoft.com/office/drawing/2014/main" id="{B9FCB685-9FEF-D81D-4EBB-B6354DF1B956}"/>
                  </a:ext>
                </a:extLst>
              </p14:cNvPr>
              <p14:cNvContentPartPr/>
              <p14:nvPr/>
            </p14:nvContentPartPr>
            <p14:xfrm>
              <a:off x="9885997" y="3522974"/>
              <a:ext cx="287280" cy="31680"/>
            </p14:xfrm>
          </p:contentPart>
        </mc:Choice>
        <mc:Fallback xmlns="">
          <p:pic>
            <p:nvPicPr>
              <p:cNvPr id="183" name="Ink 182">
                <a:extLst>
                  <a:ext uri="{FF2B5EF4-FFF2-40B4-BE49-F238E27FC236}">
                    <a16:creationId xmlns:a16="http://schemas.microsoft.com/office/drawing/2014/main" id="{B9FCB685-9FEF-D81D-4EBB-B6354DF1B956}"/>
                  </a:ext>
                </a:extLst>
              </p:cNvPr>
              <p:cNvPicPr/>
              <p:nvPr/>
            </p:nvPicPr>
            <p:blipFill>
              <a:blip r:embed="rId245"/>
              <a:stretch>
                <a:fillRect/>
              </a:stretch>
            </p:blipFill>
            <p:spPr>
              <a:xfrm>
                <a:off x="9878437" y="3515414"/>
                <a:ext cx="3024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91" name="Ink 198">
                <a:extLst>
                  <a:ext uri="{FF2B5EF4-FFF2-40B4-BE49-F238E27FC236}">
                    <a16:creationId xmlns:a16="http://schemas.microsoft.com/office/drawing/2014/main" id="{90DCE4BD-71F2-F3F5-C385-DE6A117D231E}"/>
                  </a:ext>
                </a:extLst>
              </p14:cNvPr>
              <p14:cNvContentPartPr/>
              <p14:nvPr/>
            </p14:nvContentPartPr>
            <p14:xfrm>
              <a:off x="9930997" y="3627374"/>
              <a:ext cx="243720" cy="205200"/>
            </p14:xfrm>
          </p:contentPart>
        </mc:Choice>
        <mc:Fallback xmlns="">
          <p:pic>
            <p:nvPicPr>
              <p:cNvPr id="191" name="Ink 198">
                <a:extLst>
                  <a:ext uri="{FF2B5EF4-FFF2-40B4-BE49-F238E27FC236}">
                    <a16:creationId xmlns:a16="http://schemas.microsoft.com/office/drawing/2014/main" id="{90DCE4BD-71F2-F3F5-C385-DE6A117D231E}"/>
                  </a:ext>
                </a:extLst>
              </p:cNvPr>
              <p:cNvPicPr/>
              <p:nvPr/>
            </p:nvPicPr>
            <p:blipFill>
              <a:blip r:embed="rId247"/>
              <a:stretch>
                <a:fillRect/>
              </a:stretch>
            </p:blipFill>
            <p:spPr>
              <a:xfrm>
                <a:off x="9923448" y="3619827"/>
                <a:ext cx="258818" cy="220294"/>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03" name="Ink 204">
                <a:extLst>
                  <a:ext uri="{FF2B5EF4-FFF2-40B4-BE49-F238E27FC236}">
                    <a16:creationId xmlns:a16="http://schemas.microsoft.com/office/drawing/2014/main" id="{C4C69E7D-8854-CCDC-91D5-BD5736C91422}"/>
                  </a:ext>
                </a:extLst>
              </p14:cNvPr>
              <p14:cNvContentPartPr/>
              <p14:nvPr/>
            </p14:nvContentPartPr>
            <p14:xfrm>
              <a:off x="10261477" y="3296894"/>
              <a:ext cx="369360" cy="222840"/>
            </p14:xfrm>
          </p:contentPart>
        </mc:Choice>
        <mc:Fallback xmlns="">
          <p:pic>
            <p:nvPicPr>
              <p:cNvPr id="203" name="Ink 204">
                <a:extLst>
                  <a:ext uri="{FF2B5EF4-FFF2-40B4-BE49-F238E27FC236}">
                    <a16:creationId xmlns:a16="http://schemas.microsoft.com/office/drawing/2014/main" id="{C4C69E7D-8854-CCDC-91D5-BD5736C91422}"/>
                  </a:ext>
                </a:extLst>
              </p:cNvPr>
              <p:cNvPicPr/>
              <p:nvPr/>
            </p:nvPicPr>
            <p:blipFill>
              <a:blip r:embed="rId249"/>
              <a:stretch>
                <a:fillRect/>
              </a:stretch>
            </p:blipFill>
            <p:spPr>
              <a:xfrm>
                <a:off x="10253917" y="3289334"/>
                <a:ext cx="38448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05" name="Ink 204">
                <a:extLst>
                  <a:ext uri="{FF2B5EF4-FFF2-40B4-BE49-F238E27FC236}">
                    <a16:creationId xmlns:a16="http://schemas.microsoft.com/office/drawing/2014/main" id="{4BC8789F-28B0-34B0-CAC1-FF670FB02260}"/>
                  </a:ext>
                </a:extLst>
              </p14:cNvPr>
              <p14:cNvContentPartPr/>
              <p14:nvPr/>
            </p14:nvContentPartPr>
            <p14:xfrm>
              <a:off x="10320517" y="3567974"/>
              <a:ext cx="323640" cy="28080"/>
            </p14:xfrm>
          </p:contentPart>
        </mc:Choice>
        <mc:Fallback xmlns="">
          <p:pic>
            <p:nvPicPr>
              <p:cNvPr id="205" name="Ink 204">
                <a:extLst>
                  <a:ext uri="{FF2B5EF4-FFF2-40B4-BE49-F238E27FC236}">
                    <a16:creationId xmlns:a16="http://schemas.microsoft.com/office/drawing/2014/main" id="{4BC8789F-28B0-34B0-CAC1-FF670FB02260}"/>
                  </a:ext>
                </a:extLst>
              </p:cNvPr>
              <p:cNvPicPr/>
              <p:nvPr/>
            </p:nvPicPr>
            <p:blipFill>
              <a:blip r:embed="rId251"/>
              <a:stretch>
                <a:fillRect/>
              </a:stretch>
            </p:blipFill>
            <p:spPr>
              <a:xfrm>
                <a:off x="10312949" y="3560414"/>
                <a:ext cx="338777"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06" name="Ink 205">
                <a:extLst>
                  <a:ext uri="{FF2B5EF4-FFF2-40B4-BE49-F238E27FC236}">
                    <a16:creationId xmlns:a16="http://schemas.microsoft.com/office/drawing/2014/main" id="{71719642-85FA-DBEB-999C-4A3CDD95963E}"/>
                  </a:ext>
                </a:extLst>
              </p14:cNvPr>
              <p14:cNvContentPartPr/>
              <p14:nvPr/>
            </p14:nvContentPartPr>
            <p14:xfrm>
              <a:off x="10383877" y="3665534"/>
              <a:ext cx="107280" cy="132480"/>
            </p14:xfrm>
          </p:contentPart>
        </mc:Choice>
        <mc:Fallback xmlns="">
          <p:pic>
            <p:nvPicPr>
              <p:cNvPr id="206" name="Ink 205">
                <a:extLst>
                  <a:ext uri="{FF2B5EF4-FFF2-40B4-BE49-F238E27FC236}">
                    <a16:creationId xmlns:a16="http://schemas.microsoft.com/office/drawing/2014/main" id="{71719642-85FA-DBEB-999C-4A3CDD95963E}"/>
                  </a:ext>
                </a:extLst>
              </p:cNvPr>
              <p:cNvPicPr/>
              <p:nvPr/>
            </p:nvPicPr>
            <p:blipFill>
              <a:blip r:embed="rId253"/>
              <a:stretch>
                <a:fillRect/>
              </a:stretch>
            </p:blipFill>
            <p:spPr>
              <a:xfrm>
                <a:off x="10376317" y="3657994"/>
                <a:ext cx="122400" cy="147559"/>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07" name="Ink 206">
                <a:extLst>
                  <a:ext uri="{FF2B5EF4-FFF2-40B4-BE49-F238E27FC236}">
                    <a16:creationId xmlns:a16="http://schemas.microsoft.com/office/drawing/2014/main" id="{4447565D-861C-93B4-BD2C-A0C425497855}"/>
                  </a:ext>
                </a:extLst>
              </p14:cNvPr>
              <p14:cNvContentPartPr/>
              <p14:nvPr/>
            </p14:nvContentPartPr>
            <p14:xfrm>
              <a:off x="10515277" y="3669134"/>
              <a:ext cx="150120" cy="101160"/>
            </p14:xfrm>
          </p:contentPart>
        </mc:Choice>
        <mc:Fallback xmlns="">
          <p:pic>
            <p:nvPicPr>
              <p:cNvPr id="207" name="Ink 206">
                <a:extLst>
                  <a:ext uri="{FF2B5EF4-FFF2-40B4-BE49-F238E27FC236}">
                    <a16:creationId xmlns:a16="http://schemas.microsoft.com/office/drawing/2014/main" id="{4447565D-861C-93B4-BD2C-A0C425497855}"/>
                  </a:ext>
                </a:extLst>
              </p:cNvPr>
              <p:cNvPicPr/>
              <p:nvPr/>
            </p:nvPicPr>
            <p:blipFill>
              <a:blip r:embed="rId255"/>
              <a:stretch>
                <a:fillRect/>
              </a:stretch>
            </p:blipFill>
            <p:spPr>
              <a:xfrm>
                <a:off x="10507699" y="3661574"/>
                <a:ext cx="165276"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08" name="Ink 207">
                <a:extLst>
                  <a:ext uri="{FF2B5EF4-FFF2-40B4-BE49-F238E27FC236}">
                    <a16:creationId xmlns:a16="http://schemas.microsoft.com/office/drawing/2014/main" id="{EECA954C-63C8-1A31-61D0-B9F68122EDAC}"/>
                  </a:ext>
                </a:extLst>
              </p14:cNvPr>
              <p14:cNvContentPartPr/>
              <p14:nvPr/>
            </p14:nvContentPartPr>
            <p14:xfrm>
              <a:off x="10751797" y="3547094"/>
              <a:ext cx="3960" cy="7200"/>
            </p14:xfrm>
          </p:contentPart>
        </mc:Choice>
        <mc:Fallback xmlns="">
          <p:pic>
            <p:nvPicPr>
              <p:cNvPr id="208" name="Ink 207">
                <a:extLst>
                  <a:ext uri="{FF2B5EF4-FFF2-40B4-BE49-F238E27FC236}">
                    <a16:creationId xmlns:a16="http://schemas.microsoft.com/office/drawing/2014/main" id="{EECA954C-63C8-1A31-61D0-B9F68122EDAC}"/>
                  </a:ext>
                </a:extLst>
              </p:cNvPr>
              <p:cNvPicPr/>
              <p:nvPr/>
            </p:nvPicPr>
            <p:blipFill>
              <a:blip r:embed="rId224"/>
              <a:stretch>
                <a:fillRect/>
              </a:stretch>
            </p:blipFill>
            <p:spPr>
              <a:xfrm>
                <a:off x="10744237" y="3539534"/>
                <a:ext cx="190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209" name="Ink 208">
                <a:extLst>
                  <a:ext uri="{FF2B5EF4-FFF2-40B4-BE49-F238E27FC236}">
                    <a16:creationId xmlns:a16="http://schemas.microsoft.com/office/drawing/2014/main" id="{15DFFCB4-618C-9A62-FFDC-2CDF72E88837}"/>
                  </a:ext>
                </a:extLst>
              </p14:cNvPr>
              <p14:cNvContentPartPr/>
              <p14:nvPr/>
            </p14:nvContentPartPr>
            <p14:xfrm>
              <a:off x="10894717" y="3286454"/>
              <a:ext cx="139680" cy="163800"/>
            </p14:xfrm>
          </p:contentPart>
        </mc:Choice>
        <mc:Fallback xmlns="">
          <p:pic>
            <p:nvPicPr>
              <p:cNvPr id="209" name="Ink 208">
                <a:extLst>
                  <a:ext uri="{FF2B5EF4-FFF2-40B4-BE49-F238E27FC236}">
                    <a16:creationId xmlns:a16="http://schemas.microsoft.com/office/drawing/2014/main" id="{15DFFCB4-618C-9A62-FFDC-2CDF72E88837}"/>
                  </a:ext>
                </a:extLst>
              </p:cNvPr>
              <p:cNvPicPr/>
              <p:nvPr/>
            </p:nvPicPr>
            <p:blipFill>
              <a:blip r:embed="rId258"/>
              <a:stretch>
                <a:fillRect/>
              </a:stretch>
            </p:blipFill>
            <p:spPr>
              <a:xfrm>
                <a:off x="10887157" y="3278894"/>
                <a:ext cx="15480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210" name="Ink 209">
                <a:extLst>
                  <a:ext uri="{FF2B5EF4-FFF2-40B4-BE49-F238E27FC236}">
                    <a16:creationId xmlns:a16="http://schemas.microsoft.com/office/drawing/2014/main" id="{BA2E343B-8A07-9C68-8840-8C9321128D79}"/>
                  </a:ext>
                </a:extLst>
              </p14:cNvPr>
              <p14:cNvContentPartPr/>
              <p14:nvPr/>
            </p14:nvContentPartPr>
            <p14:xfrm>
              <a:off x="11030077" y="3310574"/>
              <a:ext cx="177840" cy="125640"/>
            </p14:xfrm>
          </p:contentPart>
        </mc:Choice>
        <mc:Fallback xmlns="">
          <p:pic>
            <p:nvPicPr>
              <p:cNvPr id="210" name="Ink 209">
                <a:extLst>
                  <a:ext uri="{FF2B5EF4-FFF2-40B4-BE49-F238E27FC236}">
                    <a16:creationId xmlns:a16="http://schemas.microsoft.com/office/drawing/2014/main" id="{BA2E343B-8A07-9C68-8840-8C9321128D79}"/>
                  </a:ext>
                </a:extLst>
              </p:cNvPr>
              <p:cNvPicPr/>
              <p:nvPr/>
            </p:nvPicPr>
            <p:blipFill>
              <a:blip r:embed="rId260"/>
              <a:stretch>
                <a:fillRect/>
              </a:stretch>
            </p:blipFill>
            <p:spPr>
              <a:xfrm>
                <a:off x="11022517" y="3303014"/>
                <a:ext cx="1929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211" name="Ink 210">
                <a:extLst>
                  <a:ext uri="{FF2B5EF4-FFF2-40B4-BE49-F238E27FC236}">
                    <a16:creationId xmlns:a16="http://schemas.microsoft.com/office/drawing/2014/main" id="{92807DB4-8A09-583D-4006-70AD93C96978}"/>
                  </a:ext>
                </a:extLst>
              </p14:cNvPr>
              <p14:cNvContentPartPr/>
              <p14:nvPr/>
            </p14:nvContentPartPr>
            <p14:xfrm>
              <a:off x="10946917" y="3502094"/>
              <a:ext cx="299160" cy="7200"/>
            </p14:xfrm>
          </p:contentPart>
        </mc:Choice>
        <mc:Fallback xmlns="">
          <p:pic>
            <p:nvPicPr>
              <p:cNvPr id="211" name="Ink 210">
                <a:extLst>
                  <a:ext uri="{FF2B5EF4-FFF2-40B4-BE49-F238E27FC236}">
                    <a16:creationId xmlns:a16="http://schemas.microsoft.com/office/drawing/2014/main" id="{92807DB4-8A09-583D-4006-70AD93C96978}"/>
                  </a:ext>
                </a:extLst>
              </p:cNvPr>
              <p:cNvPicPr/>
              <p:nvPr/>
            </p:nvPicPr>
            <p:blipFill>
              <a:blip r:embed="rId262"/>
              <a:stretch>
                <a:fillRect/>
              </a:stretch>
            </p:blipFill>
            <p:spPr>
              <a:xfrm>
                <a:off x="10939357" y="3494894"/>
                <a:ext cx="3142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214" name="Ink 213">
                <a:extLst>
                  <a:ext uri="{FF2B5EF4-FFF2-40B4-BE49-F238E27FC236}">
                    <a16:creationId xmlns:a16="http://schemas.microsoft.com/office/drawing/2014/main" id="{0C361C79-1047-3604-CF25-C2981A370E8A}"/>
                  </a:ext>
                </a:extLst>
              </p14:cNvPr>
              <p14:cNvContentPartPr/>
              <p14:nvPr/>
            </p14:nvContentPartPr>
            <p14:xfrm>
              <a:off x="10901557" y="3630614"/>
              <a:ext cx="121680" cy="146160"/>
            </p14:xfrm>
          </p:contentPart>
        </mc:Choice>
        <mc:Fallback xmlns="">
          <p:pic>
            <p:nvPicPr>
              <p:cNvPr id="214" name="Ink 213">
                <a:extLst>
                  <a:ext uri="{FF2B5EF4-FFF2-40B4-BE49-F238E27FC236}">
                    <a16:creationId xmlns:a16="http://schemas.microsoft.com/office/drawing/2014/main" id="{0C361C79-1047-3604-CF25-C2981A370E8A}"/>
                  </a:ext>
                </a:extLst>
              </p:cNvPr>
              <p:cNvPicPr/>
              <p:nvPr/>
            </p:nvPicPr>
            <p:blipFill>
              <a:blip r:embed="rId264"/>
              <a:stretch>
                <a:fillRect/>
              </a:stretch>
            </p:blipFill>
            <p:spPr>
              <a:xfrm>
                <a:off x="10894019" y="3623035"/>
                <a:ext cx="136755" cy="161317"/>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215" name="Ink 214">
                <a:extLst>
                  <a:ext uri="{FF2B5EF4-FFF2-40B4-BE49-F238E27FC236}">
                    <a16:creationId xmlns:a16="http://schemas.microsoft.com/office/drawing/2014/main" id="{BD8E0181-73A4-C0C5-1A81-4DB43049E749}"/>
                  </a:ext>
                </a:extLst>
              </p14:cNvPr>
              <p14:cNvContentPartPr/>
              <p14:nvPr/>
            </p14:nvContentPartPr>
            <p14:xfrm>
              <a:off x="11064997" y="3651854"/>
              <a:ext cx="115200" cy="100440"/>
            </p14:xfrm>
          </p:contentPart>
        </mc:Choice>
        <mc:Fallback xmlns="">
          <p:pic>
            <p:nvPicPr>
              <p:cNvPr id="215" name="Ink 214">
                <a:extLst>
                  <a:ext uri="{FF2B5EF4-FFF2-40B4-BE49-F238E27FC236}">
                    <a16:creationId xmlns:a16="http://schemas.microsoft.com/office/drawing/2014/main" id="{BD8E0181-73A4-C0C5-1A81-4DB43049E749}"/>
                  </a:ext>
                </a:extLst>
              </p:cNvPr>
              <p:cNvPicPr/>
              <p:nvPr/>
            </p:nvPicPr>
            <p:blipFill>
              <a:blip r:embed="rId266"/>
              <a:stretch>
                <a:fillRect/>
              </a:stretch>
            </p:blipFill>
            <p:spPr>
              <a:xfrm>
                <a:off x="11057413" y="3644294"/>
                <a:ext cx="130367"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216" name="Ink 215">
                <a:extLst>
                  <a:ext uri="{FF2B5EF4-FFF2-40B4-BE49-F238E27FC236}">
                    <a16:creationId xmlns:a16="http://schemas.microsoft.com/office/drawing/2014/main" id="{F052D246-8014-9210-DF4E-3CDDB7843FCD}"/>
                  </a:ext>
                </a:extLst>
              </p14:cNvPr>
              <p14:cNvContentPartPr/>
              <p14:nvPr/>
            </p14:nvContentPartPr>
            <p14:xfrm>
              <a:off x="11197117" y="3717734"/>
              <a:ext cx="7200" cy="92880"/>
            </p14:xfrm>
          </p:contentPart>
        </mc:Choice>
        <mc:Fallback xmlns="">
          <p:pic>
            <p:nvPicPr>
              <p:cNvPr id="216" name="Ink 215">
                <a:extLst>
                  <a:ext uri="{FF2B5EF4-FFF2-40B4-BE49-F238E27FC236}">
                    <a16:creationId xmlns:a16="http://schemas.microsoft.com/office/drawing/2014/main" id="{F052D246-8014-9210-DF4E-3CDDB7843FCD}"/>
                  </a:ext>
                </a:extLst>
              </p:cNvPr>
              <p:cNvPicPr/>
              <p:nvPr/>
            </p:nvPicPr>
            <p:blipFill>
              <a:blip r:embed="rId268"/>
              <a:stretch>
                <a:fillRect/>
              </a:stretch>
            </p:blipFill>
            <p:spPr>
              <a:xfrm>
                <a:off x="11189557" y="3710174"/>
                <a:ext cx="2232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221" name="Ink 220">
                <a:extLst>
                  <a:ext uri="{FF2B5EF4-FFF2-40B4-BE49-F238E27FC236}">
                    <a16:creationId xmlns:a16="http://schemas.microsoft.com/office/drawing/2014/main" id="{218B388C-B673-9239-4533-40BB83625DB2}"/>
                  </a:ext>
                </a:extLst>
              </p14:cNvPr>
              <p14:cNvContentPartPr/>
              <p14:nvPr/>
            </p14:nvContentPartPr>
            <p14:xfrm>
              <a:off x="7915068" y="3609955"/>
              <a:ext cx="86040" cy="137880"/>
            </p14:xfrm>
          </p:contentPart>
        </mc:Choice>
        <mc:Fallback xmlns="">
          <p:pic>
            <p:nvPicPr>
              <p:cNvPr id="221" name="Ink 220">
                <a:extLst>
                  <a:ext uri="{FF2B5EF4-FFF2-40B4-BE49-F238E27FC236}">
                    <a16:creationId xmlns:a16="http://schemas.microsoft.com/office/drawing/2014/main" id="{218B388C-B673-9239-4533-40BB83625DB2}"/>
                  </a:ext>
                </a:extLst>
              </p:cNvPr>
              <p:cNvPicPr/>
              <p:nvPr/>
            </p:nvPicPr>
            <p:blipFill>
              <a:blip r:embed="rId270"/>
              <a:stretch>
                <a:fillRect/>
              </a:stretch>
            </p:blipFill>
            <p:spPr>
              <a:xfrm>
                <a:off x="7907508" y="3602395"/>
                <a:ext cx="10116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8" name="Ink 8">
                <a:extLst>
                  <a:ext uri="{FF2B5EF4-FFF2-40B4-BE49-F238E27FC236}">
                    <a16:creationId xmlns:a16="http://schemas.microsoft.com/office/drawing/2014/main" id="{C20065D9-5BC3-AD6D-379E-7BF6B885F08A}"/>
                  </a:ext>
                </a:extLst>
              </p14:cNvPr>
              <p14:cNvContentPartPr/>
              <p14:nvPr/>
            </p14:nvContentPartPr>
            <p14:xfrm>
              <a:off x="5001664" y="2069182"/>
              <a:ext cx="840960" cy="1353600"/>
            </p14:xfrm>
          </p:contentPart>
        </mc:Choice>
        <mc:Fallback xmlns="">
          <p:pic>
            <p:nvPicPr>
              <p:cNvPr id="8" name="Ink 8">
                <a:extLst>
                  <a:ext uri="{FF2B5EF4-FFF2-40B4-BE49-F238E27FC236}">
                    <a16:creationId xmlns:a16="http://schemas.microsoft.com/office/drawing/2014/main" id="{C20065D9-5BC3-AD6D-379E-7BF6B885F08A}"/>
                  </a:ext>
                </a:extLst>
              </p:cNvPr>
              <p:cNvPicPr/>
              <p:nvPr/>
            </p:nvPicPr>
            <p:blipFill>
              <a:blip r:embed="rId272"/>
              <a:stretch>
                <a:fillRect/>
              </a:stretch>
            </p:blipFill>
            <p:spPr>
              <a:xfrm>
                <a:off x="4994101" y="2061622"/>
                <a:ext cx="856086" cy="136872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5" name="Ink 14">
                <a:extLst>
                  <a:ext uri="{FF2B5EF4-FFF2-40B4-BE49-F238E27FC236}">
                    <a16:creationId xmlns:a16="http://schemas.microsoft.com/office/drawing/2014/main" id="{94B7AEEE-0BBC-B9EC-D35B-9DAAF137C063}"/>
                  </a:ext>
                </a:extLst>
              </p14:cNvPr>
              <p14:cNvContentPartPr/>
              <p14:nvPr/>
            </p14:nvContentPartPr>
            <p14:xfrm>
              <a:off x="6756017" y="2856899"/>
              <a:ext cx="311040" cy="290520"/>
            </p14:xfrm>
          </p:contentPart>
        </mc:Choice>
        <mc:Fallback xmlns="">
          <p:pic>
            <p:nvPicPr>
              <p:cNvPr id="15" name="Ink 14">
                <a:extLst>
                  <a:ext uri="{FF2B5EF4-FFF2-40B4-BE49-F238E27FC236}">
                    <a16:creationId xmlns:a16="http://schemas.microsoft.com/office/drawing/2014/main" id="{94B7AEEE-0BBC-B9EC-D35B-9DAAF137C063}"/>
                  </a:ext>
                </a:extLst>
              </p:cNvPr>
              <p:cNvPicPr/>
              <p:nvPr/>
            </p:nvPicPr>
            <p:blipFill>
              <a:blip r:embed="rId109"/>
              <a:stretch>
                <a:fillRect/>
              </a:stretch>
            </p:blipFill>
            <p:spPr>
              <a:xfrm>
                <a:off x="6740537" y="2841419"/>
                <a:ext cx="34164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3" name="Ink 22">
                <a:extLst>
                  <a:ext uri="{FF2B5EF4-FFF2-40B4-BE49-F238E27FC236}">
                    <a16:creationId xmlns:a16="http://schemas.microsoft.com/office/drawing/2014/main" id="{6E4D91C1-63A9-7B95-E2BF-C0DAAB8629F2}"/>
                  </a:ext>
                </a:extLst>
              </p14:cNvPr>
              <p14:cNvContentPartPr/>
              <p14:nvPr/>
            </p14:nvContentPartPr>
            <p14:xfrm>
              <a:off x="6264817" y="2940610"/>
              <a:ext cx="375840" cy="121680"/>
            </p14:xfrm>
          </p:contentPart>
        </mc:Choice>
        <mc:Fallback xmlns="">
          <p:pic>
            <p:nvPicPr>
              <p:cNvPr id="23" name="Ink 22">
                <a:extLst>
                  <a:ext uri="{FF2B5EF4-FFF2-40B4-BE49-F238E27FC236}">
                    <a16:creationId xmlns:a16="http://schemas.microsoft.com/office/drawing/2014/main" id="{6E4D91C1-63A9-7B95-E2BF-C0DAAB8629F2}"/>
                  </a:ext>
                </a:extLst>
              </p:cNvPr>
              <p:cNvPicPr/>
              <p:nvPr/>
            </p:nvPicPr>
            <p:blipFill>
              <a:blip r:embed="rId117"/>
              <a:stretch>
                <a:fillRect/>
              </a:stretch>
            </p:blipFill>
            <p:spPr>
              <a:xfrm>
                <a:off x="6257257" y="2933050"/>
                <a:ext cx="39096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25" name="Ink 25">
                <a:extLst>
                  <a:ext uri="{FF2B5EF4-FFF2-40B4-BE49-F238E27FC236}">
                    <a16:creationId xmlns:a16="http://schemas.microsoft.com/office/drawing/2014/main" id="{2BBD9D13-41C6-A1F7-0A29-C9929F7EBF56}"/>
                  </a:ext>
                </a:extLst>
              </p14:cNvPr>
              <p14:cNvContentPartPr/>
              <p14:nvPr/>
            </p14:nvContentPartPr>
            <p14:xfrm>
              <a:off x="5906751" y="2838797"/>
              <a:ext cx="321480" cy="318960"/>
            </p14:xfrm>
          </p:contentPart>
        </mc:Choice>
        <mc:Fallback xmlns="">
          <p:pic>
            <p:nvPicPr>
              <p:cNvPr id="25" name="Ink 25">
                <a:extLst>
                  <a:ext uri="{FF2B5EF4-FFF2-40B4-BE49-F238E27FC236}">
                    <a16:creationId xmlns:a16="http://schemas.microsoft.com/office/drawing/2014/main" id="{2BBD9D13-41C6-A1F7-0A29-C9929F7EBF56}"/>
                  </a:ext>
                </a:extLst>
              </p:cNvPr>
              <p:cNvPicPr/>
              <p:nvPr/>
            </p:nvPicPr>
            <p:blipFill>
              <a:blip r:embed="rId276"/>
              <a:stretch>
                <a:fillRect/>
              </a:stretch>
            </p:blipFill>
            <p:spPr>
              <a:xfrm>
                <a:off x="5899183" y="2831246"/>
                <a:ext cx="336617" cy="334063"/>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26" name="Ink 25">
                <a:extLst>
                  <a:ext uri="{FF2B5EF4-FFF2-40B4-BE49-F238E27FC236}">
                    <a16:creationId xmlns:a16="http://schemas.microsoft.com/office/drawing/2014/main" id="{26F2BEEA-D2B5-5117-F19E-5F333F548A50}"/>
                  </a:ext>
                </a:extLst>
              </p14:cNvPr>
              <p14:cNvContentPartPr/>
              <p14:nvPr/>
            </p14:nvContentPartPr>
            <p14:xfrm>
              <a:off x="6151144" y="2365102"/>
              <a:ext cx="7920" cy="54720"/>
            </p14:xfrm>
          </p:contentPart>
        </mc:Choice>
        <mc:Fallback xmlns="">
          <p:pic>
            <p:nvPicPr>
              <p:cNvPr id="26" name="Ink 25">
                <a:extLst>
                  <a:ext uri="{FF2B5EF4-FFF2-40B4-BE49-F238E27FC236}">
                    <a16:creationId xmlns:a16="http://schemas.microsoft.com/office/drawing/2014/main" id="{26F2BEEA-D2B5-5117-F19E-5F333F548A50}"/>
                  </a:ext>
                </a:extLst>
              </p:cNvPr>
              <p:cNvPicPr/>
              <p:nvPr/>
            </p:nvPicPr>
            <p:blipFill>
              <a:blip r:embed="rId278"/>
              <a:stretch>
                <a:fillRect/>
              </a:stretch>
            </p:blipFill>
            <p:spPr>
              <a:xfrm>
                <a:off x="6143584" y="2357542"/>
                <a:ext cx="2304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32" name="Ink 32">
                <a:extLst>
                  <a:ext uri="{FF2B5EF4-FFF2-40B4-BE49-F238E27FC236}">
                    <a16:creationId xmlns:a16="http://schemas.microsoft.com/office/drawing/2014/main" id="{729FDBF1-31DF-0A53-46B6-EFF3CCE1D0EE}"/>
                  </a:ext>
                </a:extLst>
              </p14:cNvPr>
              <p14:cNvContentPartPr/>
              <p14:nvPr/>
            </p14:nvContentPartPr>
            <p14:xfrm>
              <a:off x="6109744" y="3022822"/>
              <a:ext cx="53280" cy="64440"/>
            </p14:xfrm>
          </p:contentPart>
        </mc:Choice>
        <mc:Fallback xmlns="">
          <p:pic>
            <p:nvPicPr>
              <p:cNvPr id="32" name="Ink 32">
                <a:extLst>
                  <a:ext uri="{FF2B5EF4-FFF2-40B4-BE49-F238E27FC236}">
                    <a16:creationId xmlns:a16="http://schemas.microsoft.com/office/drawing/2014/main" id="{729FDBF1-31DF-0A53-46B6-EFF3CCE1D0EE}"/>
                  </a:ext>
                </a:extLst>
              </p:cNvPr>
              <p:cNvPicPr/>
              <p:nvPr/>
            </p:nvPicPr>
            <p:blipFill>
              <a:blip r:embed="rId280"/>
              <a:stretch>
                <a:fillRect/>
              </a:stretch>
            </p:blipFill>
            <p:spPr>
              <a:xfrm>
                <a:off x="6102133" y="3015262"/>
                <a:ext cx="68503"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33" name="Ink 32">
                <a:extLst>
                  <a:ext uri="{FF2B5EF4-FFF2-40B4-BE49-F238E27FC236}">
                    <a16:creationId xmlns:a16="http://schemas.microsoft.com/office/drawing/2014/main" id="{3DF5E1AC-C420-90D1-21FB-AAA5613AC36D}"/>
                  </a:ext>
                </a:extLst>
              </p14:cNvPr>
              <p14:cNvContentPartPr/>
              <p14:nvPr/>
            </p14:nvContentPartPr>
            <p14:xfrm>
              <a:off x="7007876" y="2345727"/>
              <a:ext cx="5040" cy="52560"/>
            </p14:xfrm>
          </p:contentPart>
        </mc:Choice>
        <mc:Fallback xmlns="">
          <p:pic>
            <p:nvPicPr>
              <p:cNvPr id="33" name="Ink 32">
                <a:extLst>
                  <a:ext uri="{FF2B5EF4-FFF2-40B4-BE49-F238E27FC236}">
                    <a16:creationId xmlns:a16="http://schemas.microsoft.com/office/drawing/2014/main" id="{3DF5E1AC-C420-90D1-21FB-AAA5613AC36D}"/>
                  </a:ext>
                </a:extLst>
              </p:cNvPr>
              <p:cNvPicPr/>
              <p:nvPr/>
            </p:nvPicPr>
            <p:blipFill>
              <a:blip r:embed="rId282"/>
              <a:stretch>
                <a:fillRect/>
              </a:stretch>
            </p:blipFill>
            <p:spPr>
              <a:xfrm>
                <a:off x="6991205" y="2330247"/>
                <a:ext cx="37994"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35" name="Ink 34">
                <a:extLst>
                  <a:ext uri="{FF2B5EF4-FFF2-40B4-BE49-F238E27FC236}">
                    <a16:creationId xmlns:a16="http://schemas.microsoft.com/office/drawing/2014/main" id="{913B1780-097D-9B59-2F5A-5AC70DB320AA}"/>
                  </a:ext>
                </a:extLst>
              </p14:cNvPr>
              <p14:cNvContentPartPr/>
              <p14:nvPr/>
            </p14:nvContentPartPr>
            <p14:xfrm>
              <a:off x="6980156" y="3022527"/>
              <a:ext cx="39600" cy="44280"/>
            </p14:xfrm>
          </p:contentPart>
        </mc:Choice>
        <mc:Fallback xmlns="">
          <p:pic>
            <p:nvPicPr>
              <p:cNvPr id="35" name="Ink 34">
                <a:extLst>
                  <a:ext uri="{FF2B5EF4-FFF2-40B4-BE49-F238E27FC236}">
                    <a16:creationId xmlns:a16="http://schemas.microsoft.com/office/drawing/2014/main" id="{913B1780-097D-9B59-2F5A-5AC70DB320AA}"/>
                  </a:ext>
                </a:extLst>
              </p:cNvPr>
              <p:cNvPicPr/>
              <p:nvPr/>
            </p:nvPicPr>
            <p:blipFill>
              <a:blip r:embed="rId284"/>
              <a:stretch>
                <a:fillRect/>
              </a:stretch>
            </p:blipFill>
            <p:spPr>
              <a:xfrm>
                <a:off x="6964676" y="3007047"/>
                <a:ext cx="70200" cy="74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5">
            <p14:nvContentPartPr>
              <p14:cNvPr id="36" name="Ink 35">
                <a:extLst>
                  <a:ext uri="{FF2B5EF4-FFF2-40B4-BE49-F238E27FC236}">
                    <a16:creationId xmlns:a16="http://schemas.microsoft.com/office/drawing/2014/main" id="{EB9D3DF7-1D8A-0D83-96C3-C29D092A3A59}"/>
                  </a:ext>
                </a:extLst>
              </p14:cNvPr>
              <p14:cNvContentPartPr/>
              <p14:nvPr/>
            </p14:nvContentPartPr>
            <p14:xfrm>
              <a:off x="5019690" y="2121578"/>
              <a:ext cx="69120" cy="61560"/>
            </p14:xfrm>
          </p:contentPart>
        </mc:Choice>
        <mc:Fallback xmlns="">
          <p:pic>
            <p:nvPicPr>
              <p:cNvPr id="36" name="Ink 35">
                <a:extLst>
                  <a:ext uri="{FF2B5EF4-FFF2-40B4-BE49-F238E27FC236}">
                    <a16:creationId xmlns:a16="http://schemas.microsoft.com/office/drawing/2014/main" id="{EB9D3DF7-1D8A-0D83-96C3-C29D092A3A59}"/>
                  </a:ext>
                </a:extLst>
              </p:cNvPr>
              <p:cNvPicPr/>
              <p:nvPr/>
            </p:nvPicPr>
            <p:blipFill>
              <a:blip r:embed="rId286"/>
              <a:stretch>
                <a:fillRect/>
              </a:stretch>
            </p:blipFill>
            <p:spPr>
              <a:xfrm>
                <a:off x="5017530" y="2119418"/>
                <a:ext cx="73440" cy="65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7">
            <p14:nvContentPartPr>
              <p14:cNvPr id="37" name="Ink 36">
                <a:extLst>
                  <a:ext uri="{FF2B5EF4-FFF2-40B4-BE49-F238E27FC236}">
                    <a16:creationId xmlns:a16="http://schemas.microsoft.com/office/drawing/2014/main" id="{CD1F9096-06D9-3625-C1F8-C98112EE3F80}"/>
                  </a:ext>
                </a:extLst>
              </p14:cNvPr>
              <p14:cNvContentPartPr/>
              <p14:nvPr/>
            </p14:nvContentPartPr>
            <p14:xfrm>
              <a:off x="5138490" y="2240378"/>
              <a:ext cx="50040" cy="54000"/>
            </p14:xfrm>
          </p:contentPart>
        </mc:Choice>
        <mc:Fallback xmlns="">
          <p:pic>
            <p:nvPicPr>
              <p:cNvPr id="37" name="Ink 36">
                <a:extLst>
                  <a:ext uri="{FF2B5EF4-FFF2-40B4-BE49-F238E27FC236}">
                    <a16:creationId xmlns:a16="http://schemas.microsoft.com/office/drawing/2014/main" id="{CD1F9096-06D9-3625-C1F8-C98112EE3F80}"/>
                  </a:ext>
                </a:extLst>
              </p:cNvPr>
              <p:cNvPicPr/>
              <p:nvPr/>
            </p:nvPicPr>
            <p:blipFill>
              <a:blip r:embed="rId288"/>
              <a:stretch>
                <a:fillRect/>
              </a:stretch>
            </p:blipFill>
            <p:spPr>
              <a:xfrm>
                <a:off x="5136330" y="2238218"/>
                <a:ext cx="54360" cy="58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9">
            <p14:nvContentPartPr>
              <p14:cNvPr id="39" name="Ink 38">
                <a:extLst>
                  <a:ext uri="{FF2B5EF4-FFF2-40B4-BE49-F238E27FC236}">
                    <a16:creationId xmlns:a16="http://schemas.microsoft.com/office/drawing/2014/main" id="{7886EE43-92FC-1DD4-E91F-06E943496C97}"/>
                  </a:ext>
                </a:extLst>
              </p14:cNvPr>
              <p14:cNvContentPartPr/>
              <p14:nvPr/>
            </p14:nvContentPartPr>
            <p14:xfrm>
              <a:off x="5264490" y="2351258"/>
              <a:ext cx="15480" cy="15480"/>
            </p14:xfrm>
          </p:contentPart>
        </mc:Choice>
        <mc:Fallback xmlns="">
          <p:pic>
            <p:nvPicPr>
              <p:cNvPr id="39" name="Ink 38">
                <a:extLst>
                  <a:ext uri="{FF2B5EF4-FFF2-40B4-BE49-F238E27FC236}">
                    <a16:creationId xmlns:a16="http://schemas.microsoft.com/office/drawing/2014/main" id="{7886EE43-92FC-1DD4-E91F-06E943496C97}"/>
                  </a:ext>
                </a:extLst>
              </p:cNvPr>
              <p:cNvPicPr/>
              <p:nvPr/>
            </p:nvPicPr>
            <p:blipFill>
              <a:blip r:embed="rId290"/>
              <a:stretch>
                <a:fillRect/>
              </a:stretch>
            </p:blipFill>
            <p:spPr>
              <a:xfrm>
                <a:off x="5262330" y="2349147"/>
                <a:ext cx="19800" cy="1970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1">
            <p14:nvContentPartPr>
              <p14:cNvPr id="40" name="Ink 39">
                <a:extLst>
                  <a:ext uri="{FF2B5EF4-FFF2-40B4-BE49-F238E27FC236}">
                    <a16:creationId xmlns:a16="http://schemas.microsoft.com/office/drawing/2014/main" id="{FC94D831-8512-27ED-66A4-40F2A483726B}"/>
                  </a:ext>
                </a:extLst>
              </p14:cNvPr>
              <p14:cNvContentPartPr/>
              <p14:nvPr/>
            </p14:nvContentPartPr>
            <p14:xfrm>
              <a:off x="5344770" y="2439098"/>
              <a:ext cx="23400" cy="30960"/>
            </p14:xfrm>
          </p:contentPart>
        </mc:Choice>
        <mc:Fallback xmlns="">
          <p:pic>
            <p:nvPicPr>
              <p:cNvPr id="40" name="Ink 39">
                <a:extLst>
                  <a:ext uri="{FF2B5EF4-FFF2-40B4-BE49-F238E27FC236}">
                    <a16:creationId xmlns:a16="http://schemas.microsoft.com/office/drawing/2014/main" id="{FC94D831-8512-27ED-66A4-40F2A483726B}"/>
                  </a:ext>
                </a:extLst>
              </p:cNvPr>
              <p:cNvPicPr/>
              <p:nvPr/>
            </p:nvPicPr>
            <p:blipFill>
              <a:blip r:embed="rId292"/>
              <a:stretch>
                <a:fillRect/>
              </a:stretch>
            </p:blipFill>
            <p:spPr>
              <a:xfrm>
                <a:off x="5342576" y="2436938"/>
                <a:ext cx="27788" cy="35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3">
            <p14:nvContentPartPr>
              <p14:cNvPr id="41" name="Ink 40">
                <a:extLst>
                  <a:ext uri="{FF2B5EF4-FFF2-40B4-BE49-F238E27FC236}">
                    <a16:creationId xmlns:a16="http://schemas.microsoft.com/office/drawing/2014/main" id="{632A303D-A628-6A40-390E-A1CA4D2EA8A1}"/>
                  </a:ext>
                </a:extLst>
              </p14:cNvPr>
              <p14:cNvContentPartPr/>
              <p14:nvPr/>
            </p14:nvContentPartPr>
            <p14:xfrm>
              <a:off x="5429010" y="2523338"/>
              <a:ext cx="34920" cy="30960"/>
            </p14:xfrm>
          </p:contentPart>
        </mc:Choice>
        <mc:Fallback xmlns="">
          <p:pic>
            <p:nvPicPr>
              <p:cNvPr id="41" name="Ink 40">
                <a:extLst>
                  <a:ext uri="{FF2B5EF4-FFF2-40B4-BE49-F238E27FC236}">
                    <a16:creationId xmlns:a16="http://schemas.microsoft.com/office/drawing/2014/main" id="{632A303D-A628-6A40-390E-A1CA4D2EA8A1}"/>
                  </a:ext>
                </a:extLst>
              </p:cNvPr>
              <p:cNvPicPr/>
              <p:nvPr/>
            </p:nvPicPr>
            <p:blipFill>
              <a:blip r:embed="rId294"/>
              <a:stretch>
                <a:fillRect/>
              </a:stretch>
            </p:blipFill>
            <p:spPr>
              <a:xfrm>
                <a:off x="5426850" y="2521178"/>
                <a:ext cx="39240" cy="35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5">
            <p14:nvContentPartPr>
              <p14:cNvPr id="42" name="Ink 41">
                <a:extLst>
                  <a:ext uri="{FF2B5EF4-FFF2-40B4-BE49-F238E27FC236}">
                    <a16:creationId xmlns:a16="http://schemas.microsoft.com/office/drawing/2014/main" id="{424E55C2-65A2-A1B7-2084-B8AC9C3035C6}"/>
                  </a:ext>
                </a:extLst>
              </p14:cNvPr>
              <p14:cNvContentPartPr/>
              <p14:nvPr/>
            </p14:nvContentPartPr>
            <p14:xfrm>
              <a:off x="5528370" y="2615138"/>
              <a:ext cx="54000" cy="46080"/>
            </p14:xfrm>
          </p:contentPart>
        </mc:Choice>
        <mc:Fallback xmlns="">
          <p:pic>
            <p:nvPicPr>
              <p:cNvPr id="42" name="Ink 41">
                <a:extLst>
                  <a:ext uri="{FF2B5EF4-FFF2-40B4-BE49-F238E27FC236}">
                    <a16:creationId xmlns:a16="http://schemas.microsoft.com/office/drawing/2014/main" id="{424E55C2-65A2-A1B7-2084-B8AC9C3035C6}"/>
                  </a:ext>
                </a:extLst>
              </p:cNvPr>
              <p:cNvPicPr/>
              <p:nvPr/>
            </p:nvPicPr>
            <p:blipFill>
              <a:blip r:embed="rId296"/>
              <a:stretch>
                <a:fillRect/>
              </a:stretch>
            </p:blipFill>
            <p:spPr>
              <a:xfrm>
                <a:off x="5526210" y="2612978"/>
                <a:ext cx="58320" cy="50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7">
            <p14:nvContentPartPr>
              <p14:cNvPr id="47" name="Ink 47">
                <a:extLst>
                  <a:ext uri="{FF2B5EF4-FFF2-40B4-BE49-F238E27FC236}">
                    <a16:creationId xmlns:a16="http://schemas.microsoft.com/office/drawing/2014/main" id="{9A1A3EA7-D7B2-7A00-FE8D-0FF4ECAAD9A3}"/>
                  </a:ext>
                </a:extLst>
              </p14:cNvPr>
              <p14:cNvContentPartPr/>
              <p14:nvPr/>
            </p14:nvContentPartPr>
            <p14:xfrm>
              <a:off x="5631690" y="2710538"/>
              <a:ext cx="191160" cy="207000"/>
            </p14:xfrm>
          </p:contentPart>
        </mc:Choice>
        <mc:Fallback xmlns="">
          <p:pic>
            <p:nvPicPr>
              <p:cNvPr id="47" name="Ink 47">
                <a:extLst>
                  <a:ext uri="{FF2B5EF4-FFF2-40B4-BE49-F238E27FC236}">
                    <a16:creationId xmlns:a16="http://schemas.microsoft.com/office/drawing/2014/main" id="{9A1A3EA7-D7B2-7A00-FE8D-0FF4ECAAD9A3}"/>
                  </a:ext>
                </a:extLst>
              </p:cNvPr>
              <p:cNvPicPr/>
              <p:nvPr/>
            </p:nvPicPr>
            <p:blipFill>
              <a:blip r:embed="rId298"/>
              <a:stretch>
                <a:fillRect/>
              </a:stretch>
            </p:blipFill>
            <p:spPr>
              <a:xfrm>
                <a:off x="5629530" y="2708374"/>
                <a:ext cx="195480" cy="211328"/>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9">
            <p14:nvContentPartPr>
              <p14:cNvPr id="48" name="Ink 47">
                <a:extLst>
                  <a:ext uri="{FF2B5EF4-FFF2-40B4-BE49-F238E27FC236}">
                    <a16:creationId xmlns:a16="http://schemas.microsoft.com/office/drawing/2014/main" id="{EA3184B6-02B5-79EE-C454-4476F6DCB649}"/>
                  </a:ext>
                </a:extLst>
              </p14:cNvPr>
              <p14:cNvContentPartPr/>
              <p14:nvPr/>
            </p14:nvContentPartPr>
            <p14:xfrm>
              <a:off x="5046690" y="2932298"/>
              <a:ext cx="23400" cy="4320"/>
            </p14:xfrm>
          </p:contentPart>
        </mc:Choice>
        <mc:Fallback xmlns="">
          <p:pic>
            <p:nvPicPr>
              <p:cNvPr id="48" name="Ink 47">
                <a:extLst>
                  <a:ext uri="{FF2B5EF4-FFF2-40B4-BE49-F238E27FC236}">
                    <a16:creationId xmlns:a16="http://schemas.microsoft.com/office/drawing/2014/main" id="{EA3184B6-02B5-79EE-C454-4476F6DCB649}"/>
                  </a:ext>
                </a:extLst>
              </p:cNvPr>
              <p:cNvPicPr/>
              <p:nvPr/>
            </p:nvPicPr>
            <p:blipFill>
              <a:blip r:embed="rId300"/>
              <a:stretch>
                <a:fillRect/>
              </a:stretch>
            </p:blipFill>
            <p:spPr>
              <a:xfrm>
                <a:off x="5044530" y="2929942"/>
                <a:ext cx="27720" cy="9033"/>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1">
            <p14:nvContentPartPr>
              <p14:cNvPr id="55" name="Ink 56">
                <a:extLst>
                  <a:ext uri="{FF2B5EF4-FFF2-40B4-BE49-F238E27FC236}">
                    <a16:creationId xmlns:a16="http://schemas.microsoft.com/office/drawing/2014/main" id="{47896E9C-19FF-B92E-A763-51DC933318AE}"/>
                  </a:ext>
                </a:extLst>
              </p14:cNvPr>
              <p14:cNvContentPartPr/>
              <p14:nvPr/>
            </p14:nvContentPartPr>
            <p14:xfrm>
              <a:off x="5184210" y="2924738"/>
              <a:ext cx="561960" cy="38520"/>
            </p14:xfrm>
          </p:contentPart>
        </mc:Choice>
        <mc:Fallback xmlns="">
          <p:pic>
            <p:nvPicPr>
              <p:cNvPr id="55" name="Ink 56">
                <a:extLst>
                  <a:ext uri="{FF2B5EF4-FFF2-40B4-BE49-F238E27FC236}">
                    <a16:creationId xmlns:a16="http://schemas.microsoft.com/office/drawing/2014/main" id="{47896E9C-19FF-B92E-A763-51DC933318AE}"/>
                  </a:ext>
                </a:extLst>
              </p:cNvPr>
              <p:cNvPicPr/>
              <p:nvPr/>
            </p:nvPicPr>
            <p:blipFill>
              <a:blip r:embed="rId302"/>
              <a:stretch>
                <a:fillRect/>
              </a:stretch>
            </p:blipFill>
            <p:spPr>
              <a:xfrm>
                <a:off x="5182050" y="2922578"/>
                <a:ext cx="566280" cy="42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3">
            <p14:nvContentPartPr>
              <p14:cNvPr id="57" name="Ink 56">
                <a:extLst>
                  <a:ext uri="{FF2B5EF4-FFF2-40B4-BE49-F238E27FC236}">
                    <a16:creationId xmlns:a16="http://schemas.microsoft.com/office/drawing/2014/main" id="{97CFE489-2865-108E-A13F-F939DED4F78F}"/>
                  </a:ext>
                </a:extLst>
              </p14:cNvPr>
              <p14:cNvContentPartPr/>
              <p14:nvPr/>
            </p14:nvContentPartPr>
            <p14:xfrm>
              <a:off x="5662290" y="2970458"/>
              <a:ext cx="76680" cy="38520"/>
            </p14:xfrm>
          </p:contentPart>
        </mc:Choice>
        <mc:Fallback xmlns="">
          <p:pic>
            <p:nvPicPr>
              <p:cNvPr id="57" name="Ink 56">
                <a:extLst>
                  <a:ext uri="{FF2B5EF4-FFF2-40B4-BE49-F238E27FC236}">
                    <a16:creationId xmlns:a16="http://schemas.microsoft.com/office/drawing/2014/main" id="{97CFE489-2865-108E-A13F-F939DED4F78F}"/>
                  </a:ext>
                </a:extLst>
              </p:cNvPr>
              <p:cNvPicPr/>
              <p:nvPr/>
            </p:nvPicPr>
            <p:blipFill>
              <a:blip r:embed="rId304"/>
              <a:stretch>
                <a:fillRect/>
              </a:stretch>
            </p:blipFill>
            <p:spPr>
              <a:xfrm>
                <a:off x="5660130" y="2968298"/>
                <a:ext cx="81000" cy="42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5">
            <p14:nvContentPartPr>
              <p14:cNvPr id="58" name="Ink 57">
                <a:extLst>
                  <a:ext uri="{FF2B5EF4-FFF2-40B4-BE49-F238E27FC236}">
                    <a16:creationId xmlns:a16="http://schemas.microsoft.com/office/drawing/2014/main" id="{411073E1-8DB1-4DD5-1124-FF7688BCA33A}"/>
                  </a:ext>
                </a:extLst>
              </p14:cNvPr>
              <p14:cNvContentPartPr/>
              <p14:nvPr/>
            </p14:nvContentPartPr>
            <p14:xfrm>
              <a:off x="5008530" y="3440978"/>
              <a:ext cx="73080" cy="42480"/>
            </p14:xfrm>
          </p:contentPart>
        </mc:Choice>
        <mc:Fallback xmlns="">
          <p:pic>
            <p:nvPicPr>
              <p:cNvPr id="58" name="Ink 57">
                <a:extLst>
                  <a:ext uri="{FF2B5EF4-FFF2-40B4-BE49-F238E27FC236}">
                    <a16:creationId xmlns:a16="http://schemas.microsoft.com/office/drawing/2014/main" id="{411073E1-8DB1-4DD5-1124-FF7688BCA33A}"/>
                  </a:ext>
                </a:extLst>
              </p:cNvPr>
              <p:cNvPicPr/>
              <p:nvPr/>
            </p:nvPicPr>
            <p:blipFill>
              <a:blip r:embed="rId306"/>
              <a:stretch>
                <a:fillRect/>
              </a:stretch>
            </p:blipFill>
            <p:spPr>
              <a:xfrm>
                <a:off x="5006370" y="3438818"/>
                <a:ext cx="77400" cy="46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7">
            <p14:nvContentPartPr>
              <p14:cNvPr id="61" name="Ink 60">
                <a:extLst>
                  <a:ext uri="{FF2B5EF4-FFF2-40B4-BE49-F238E27FC236}">
                    <a16:creationId xmlns:a16="http://schemas.microsoft.com/office/drawing/2014/main" id="{493ACE63-3B17-A97A-1E0A-ADE18BA01921}"/>
                  </a:ext>
                </a:extLst>
              </p14:cNvPr>
              <p14:cNvContentPartPr/>
              <p14:nvPr/>
            </p14:nvContentPartPr>
            <p14:xfrm>
              <a:off x="5191770" y="3387338"/>
              <a:ext cx="65520" cy="30960"/>
            </p14:xfrm>
          </p:contentPart>
        </mc:Choice>
        <mc:Fallback xmlns="">
          <p:pic>
            <p:nvPicPr>
              <p:cNvPr id="61" name="Ink 60">
                <a:extLst>
                  <a:ext uri="{FF2B5EF4-FFF2-40B4-BE49-F238E27FC236}">
                    <a16:creationId xmlns:a16="http://schemas.microsoft.com/office/drawing/2014/main" id="{493ACE63-3B17-A97A-1E0A-ADE18BA01921}"/>
                  </a:ext>
                </a:extLst>
              </p:cNvPr>
              <p:cNvPicPr/>
              <p:nvPr/>
            </p:nvPicPr>
            <p:blipFill>
              <a:blip r:embed="rId308"/>
              <a:stretch>
                <a:fillRect/>
              </a:stretch>
            </p:blipFill>
            <p:spPr>
              <a:xfrm>
                <a:off x="5189598" y="3385178"/>
                <a:ext cx="69864" cy="35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9">
            <p14:nvContentPartPr>
              <p14:cNvPr id="62" name="Ink 61">
                <a:extLst>
                  <a:ext uri="{FF2B5EF4-FFF2-40B4-BE49-F238E27FC236}">
                    <a16:creationId xmlns:a16="http://schemas.microsoft.com/office/drawing/2014/main" id="{2226F537-CD3F-A777-F301-27B26DEA9DFF}"/>
                  </a:ext>
                </a:extLst>
              </p14:cNvPr>
              <p14:cNvContentPartPr/>
              <p14:nvPr/>
            </p14:nvContentPartPr>
            <p14:xfrm>
              <a:off x="5348730" y="3314618"/>
              <a:ext cx="46080" cy="27000"/>
            </p14:xfrm>
          </p:contentPart>
        </mc:Choice>
        <mc:Fallback xmlns="">
          <p:pic>
            <p:nvPicPr>
              <p:cNvPr id="62" name="Ink 61">
                <a:extLst>
                  <a:ext uri="{FF2B5EF4-FFF2-40B4-BE49-F238E27FC236}">
                    <a16:creationId xmlns:a16="http://schemas.microsoft.com/office/drawing/2014/main" id="{2226F537-CD3F-A777-F301-27B26DEA9DFF}"/>
                  </a:ext>
                </a:extLst>
              </p:cNvPr>
              <p:cNvPicPr/>
              <p:nvPr/>
            </p:nvPicPr>
            <p:blipFill>
              <a:blip r:embed="rId310"/>
              <a:stretch>
                <a:fillRect/>
              </a:stretch>
            </p:blipFill>
            <p:spPr>
              <a:xfrm>
                <a:off x="5346587" y="3312458"/>
                <a:ext cx="50367" cy="31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1">
            <p14:nvContentPartPr>
              <p14:cNvPr id="450" name="Ink 450">
                <a:extLst>
                  <a:ext uri="{FF2B5EF4-FFF2-40B4-BE49-F238E27FC236}">
                    <a16:creationId xmlns:a16="http://schemas.microsoft.com/office/drawing/2014/main" id="{BA8DAD6C-A0AF-456D-7931-CB7647B76A78}"/>
                  </a:ext>
                </a:extLst>
              </p14:cNvPr>
              <p14:cNvContentPartPr/>
              <p14:nvPr/>
            </p14:nvContentPartPr>
            <p14:xfrm>
              <a:off x="5512890" y="3058298"/>
              <a:ext cx="291240" cy="180360"/>
            </p14:xfrm>
          </p:contentPart>
        </mc:Choice>
        <mc:Fallback xmlns="">
          <p:pic>
            <p:nvPicPr>
              <p:cNvPr id="450" name="Ink 450">
                <a:extLst>
                  <a:ext uri="{FF2B5EF4-FFF2-40B4-BE49-F238E27FC236}">
                    <a16:creationId xmlns:a16="http://schemas.microsoft.com/office/drawing/2014/main" id="{BA8DAD6C-A0AF-456D-7931-CB7647B76A78}"/>
                  </a:ext>
                </a:extLst>
              </p:cNvPr>
              <p:cNvPicPr/>
              <p:nvPr/>
            </p:nvPicPr>
            <p:blipFill>
              <a:blip r:embed="rId312"/>
              <a:stretch>
                <a:fillRect/>
              </a:stretch>
            </p:blipFill>
            <p:spPr>
              <a:xfrm>
                <a:off x="5510727" y="3056134"/>
                <a:ext cx="295565" cy="184689"/>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453" name="Ink 452">
                <a:extLst>
                  <a:ext uri="{FF2B5EF4-FFF2-40B4-BE49-F238E27FC236}">
                    <a16:creationId xmlns:a16="http://schemas.microsoft.com/office/drawing/2014/main" id="{989F154A-03BD-4AED-A16B-3C6F16A71310}"/>
                  </a:ext>
                </a:extLst>
              </p14:cNvPr>
              <p14:cNvContentPartPr/>
              <p14:nvPr/>
            </p14:nvContentPartPr>
            <p14:xfrm>
              <a:off x="8780198" y="2180973"/>
              <a:ext cx="119520" cy="167400"/>
            </p14:xfrm>
          </p:contentPart>
        </mc:Choice>
        <mc:Fallback xmlns="">
          <p:pic>
            <p:nvPicPr>
              <p:cNvPr id="453" name="Ink 452">
                <a:extLst>
                  <a:ext uri="{FF2B5EF4-FFF2-40B4-BE49-F238E27FC236}">
                    <a16:creationId xmlns:a16="http://schemas.microsoft.com/office/drawing/2014/main" id="{989F154A-03BD-4AED-A16B-3C6F16A71310}"/>
                  </a:ext>
                </a:extLst>
              </p:cNvPr>
              <p:cNvPicPr/>
              <p:nvPr/>
            </p:nvPicPr>
            <p:blipFill>
              <a:blip r:embed="rId314"/>
              <a:stretch>
                <a:fillRect/>
              </a:stretch>
            </p:blipFill>
            <p:spPr>
              <a:xfrm>
                <a:off x="8772661" y="2173397"/>
                <a:ext cx="134595" cy="182553"/>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454" name="Ink 453">
                <a:extLst>
                  <a:ext uri="{FF2B5EF4-FFF2-40B4-BE49-F238E27FC236}">
                    <a16:creationId xmlns:a16="http://schemas.microsoft.com/office/drawing/2014/main" id="{E974DECF-049A-8416-5ADD-60B2CBA1EB41}"/>
                  </a:ext>
                </a:extLst>
              </p14:cNvPr>
              <p14:cNvContentPartPr/>
              <p14:nvPr/>
            </p14:nvContentPartPr>
            <p14:xfrm>
              <a:off x="8508398" y="2717373"/>
              <a:ext cx="168840" cy="226800"/>
            </p14:xfrm>
          </p:contentPart>
        </mc:Choice>
        <mc:Fallback xmlns="">
          <p:pic>
            <p:nvPicPr>
              <p:cNvPr id="454" name="Ink 453">
                <a:extLst>
                  <a:ext uri="{FF2B5EF4-FFF2-40B4-BE49-F238E27FC236}">
                    <a16:creationId xmlns:a16="http://schemas.microsoft.com/office/drawing/2014/main" id="{E974DECF-049A-8416-5ADD-60B2CBA1EB41}"/>
                  </a:ext>
                </a:extLst>
              </p:cNvPr>
              <p:cNvPicPr/>
              <p:nvPr/>
            </p:nvPicPr>
            <p:blipFill>
              <a:blip r:embed="rId316"/>
              <a:stretch>
                <a:fillRect/>
              </a:stretch>
            </p:blipFill>
            <p:spPr>
              <a:xfrm>
                <a:off x="8500854" y="2709825"/>
                <a:ext cx="183928" cy="241896"/>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464" name="Ink 464">
                <a:extLst>
                  <a:ext uri="{FF2B5EF4-FFF2-40B4-BE49-F238E27FC236}">
                    <a16:creationId xmlns:a16="http://schemas.microsoft.com/office/drawing/2014/main" id="{1CA9B716-733B-AC42-F83C-7BCFF157F337}"/>
                  </a:ext>
                </a:extLst>
              </p14:cNvPr>
              <p14:cNvContentPartPr/>
              <p14:nvPr/>
            </p14:nvContentPartPr>
            <p14:xfrm>
              <a:off x="9062438" y="2987346"/>
              <a:ext cx="39960" cy="103320"/>
            </p14:xfrm>
          </p:contentPart>
        </mc:Choice>
        <mc:Fallback xmlns="">
          <p:pic>
            <p:nvPicPr>
              <p:cNvPr id="464" name="Ink 464">
                <a:extLst>
                  <a:ext uri="{FF2B5EF4-FFF2-40B4-BE49-F238E27FC236}">
                    <a16:creationId xmlns:a16="http://schemas.microsoft.com/office/drawing/2014/main" id="{1CA9B716-733B-AC42-F83C-7BCFF157F337}"/>
                  </a:ext>
                </a:extLst>
              </p:cNvPr>
              <p:cNvPicPr/>
              <p:nvPr/>
            </p:nvPicPr>
            <p:blipFill>
              <a:blip r:embed="rId318"/>
              <a:stretch>
                <a:fillRect/>
              </a:stretch>
            </p:blipFill>
            <p:spPr>
              <a:xfrm>
                <a:off x="9054878" y="2979786"/>
                <a:ext cx="5508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469" name="Ink 469">
                <a:extLst>
                  <a:ext uri="{FF2B5EF4-FFF2-40B4-BE49-F238E27FC236}">
                    <a16:creationId xmlns:a16="http://schemas.microsoft.com/office/drawing/2014/main" id="{C9AC3433-C544-83AB-AEBD-275AE7B9C027}"/>
                  </a:ext>
                </a:extLst>
              </p14:cNvPr>
              <p14:cNvContentPartPr/>
              <p14:nvPr/>
            </p14:nvContentPartPr>
            <p14:xfrm>
              <a:off x="9511358" y="2713386"/>
              <a:ext cx="24120" cy="63720"/>
            </p14:xfrm>
          </p:contentPart>
        </mc:Choice>
        <mc:Fallback xmlns="">
          <p:pic>
            <p:nvPicPr>
              <p:cNvPr id="469" name="Ink 469">
                <a:extLst>
                  <a:ext uri="{FF2B5EF4-FFF2-40B4-BE49-F238E27FC236}">
                    <a16:creationId xmlns:a16="http://schemas.microsoft.com/office/drawing/2014/main" id="{C9AC3433-C544-83AB-AEBD-275AE7B9C027}"/>
                  </a:ext>
                </a:extLst>
              </p:cNvPr>
              <p:cNvPicPr/>
              <p:nvPr/>
            </p:nvPicPr>
            <p:blipFill>
              <a:blip r:embed="rId320"/>
              <a:stretch>
                <a:fillRect/>
              </a:stretch>
            </p:blipFill>
            <p:spPr>
              <a:xfrm>
                <a:off x="9503798" y="2705826"/>
                <a:ext cx="3924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472" name="Ink 473">
                <a:extLst>
                  <a:ext uri="{FF2B5EF4-FFF2-40B4-BE49-F238E27FC236}">
                    <a16:creationId xmlns:a16="http://schemas.microsoft.com/office/drawing/2014/main" id="{FFDF04AB-79C5-8B5F-1069-4E78D32F0D4F}"/>
                  </a:ext>
                </a:extLst>
              </p14:cNvPr>
              <p14:cNvContentPartPr/>
              <p14:nvPr/>
            </p14:nvContentPartPr>
            <p14:xfrm>
              <a:off x="9511358" y="2677746"/>
              <a:ext cx="16200" cy="16200"/>
            </p14:xfrm>
          </p:contentPart>
        </mc:Choice>
        <mc:Fallback xmlns="">
          <p:pic>
            <p:nvPicPr>
              <p:cNvPr id="472" name="Ink 473">
                <a:extLst>
                  <a:ext uri="{FF2B5EF4-FFF2-40B4-BE49-F238E27FC236}">
                    <a16:creationId xmlns:a16="http://schemas.microsoft.com/office/drawing/2014/main" id="{FFDF04AB-79C5-8B5F-1069-4E78D32F0D4F}"/>
                  </a:ext>
                </a:extLst>
              </p:cNvPr>
              <p:cNvPicPr/>
              <p:nvPr/>
            </p:nvPicPr>
            <p:blipFill>
              <a:blip r:embed="rId322"/>
              <a:stretch>
                <a:fillRect/>
              </a:stretch>
            </p:blipFill>
            <p:spPr>
              <a:xfrm>
                <a:off x="9503798" y="2670186"/>
                <a:ext cx="313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483" name="Ink 485">
                <a:extLst>
                  <a:ext uri="{FF2B5EF4-FFF2-40B4-BE49-F238E27FC236}">
                    <a16:creationId xmlns:a16="http://schemas.microsoft.com/office/drawing/2014/main" id="{DF3C9FCF-2B60-A2A5-E119-1E14C9FDD47F}"/>
                  </a:ext>
                </a:extLst>
              </p14:cNvPr>
              <p14:cNvContentPartPr/>
              <p14:nvPr/>
            </p14:nvContentPartPr>
            <p14:xfrm>
              <a:off x="8823758" y="2391546"/>
              <a:ext cx="32040" cy="83160"/>
            </p14:xfrm>
          </p:contentPart>
        </mc:Choice>
        <mc:Fallback xmlns="">
          <p:pic>
            <p:nvPicPr>
              <p:cNvPr id="483" name="Ink 485">
                <a:extLst>
                  <a:ext uri="{FF2B5EF4-FFF2-40B4-BE49-F238E27FC236}">
                    <a16:creationId xmlns:a16="http://schemas.microsoft.com/office/drawing/2014/main" id="{DF3C9FCF-2B60-A2A5-E119-1E14C9FDD47F}"/>
                  </a:ext>
                </a:extLst>
              </p:cNvPr>
              <p:cNvPicPr/>
              <p:nvPr/>
            </p:nvPicPr>
            <p:blipFill>
              <a:blip r:embed="rId324"/>
              <a:stretch>
                <a:fillRect/>
              </a:stretch>
            </p:blipFill>
            <p:spPr>
              <a:xfrm>
                <a:off x="8816198" y="2383986"/>
                <a:ext cx="4716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484" name="Ink 485">
                <a:extLst>
                  <a:ext uri="{FF2B5EF4-FFF2-40B4-BE49-F238E27FC236}">
                    <a16:creationId xmlns:a16="http://schemas.microsoft.com/office/drawing/2014/main" id="{08A8A971-5437-CE9E-B196-B269CB9C5A6D}"/>
                  </a:ext>
                </a:extLst>
              </p14:cNvPr>
              <p14:cNvContentPartPr/>
              <p14:nvPr/>
            </p14:nvContentPartPr>
            <p14:xfrm>
              <a:off x="9368078" y="2344026"/>
              <a:ext cx="12240" cy="75600"/>
            </p14:xfrm>
          </p:contentPart>
        </mc:Choice>
        <mc:Fallback xmlns="">
          <p:pic>
            <p:nvPicPr>
              <p:cNvPr id="484" name="Ink 485">
                <a:extLst>
                  <a:ext uri="{FF2B5EF4-FFF2-40B4-BE49-F238E27FC236}">
                    <a16:creationId xmlns:a16="http://schemas.microsoft.com/office/drawing/2014/main" id="{08A8A971-5437-CE9E-B196-B269CB9C5A6D}"/>
                  </a:ext>
                </a:extLst>
              </p:cNvPr>
              <p:cNvPicPr/>
              <p:nvPr/>
            </p:nvPicPr>
            <p:blipFill>
              <a:blip r:embed="rId326"/>
              <a:stretch>
                <a:fillRect/>
              </a:stretch>
            </p:blipFill>
            <p:spPr>
              <a:xfrm>
                <a:off x="9360518" y="2336502"/>
                <a:ext cx="27360" cy="90648"/>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491" name="Ink 492">
                <a:extLst>
                  <a:ext uri="{FF2B5EF4-FFF2-40B4-BE49-F238E27FC236}">
                    <a16:creationId xmlns:a16="http://schemas.microsoft.com/office/drawing/2014/main" id="{DB223117-4FB4-2793-1589-A87D4FA03E27}"/>
                  </a:ext>
                </a:extLst>
              </p14:cNvPr>
              <p14:cNvContentPartPr/>
              <p14:nvPr/>
            </p14:nvContentPartPr>
            <p14:xfrm>
              <a:off x="9658743" y="3387877"/>
              <a:ext cx="12240" cy="75600"/>
            </p14:xfrm>
          </p:contentPart>
        </mc:Choice>
        <mc:Fallback xmlns="">
          <p:pic>
            <p:nvPicPr>
              <p:cNvPr id="491" name="Ink 492">
                <a:extLst>
                  <a:ext uri="{FF2B5EF4-FFF2-40B4-BE49-F238E27FC236}">
                    <a16:creationId xmlns:a16="http://schemas.microsoft.com/office/drawing/2014/main" id="{DB223117-4FB4-2793-1589-A87D4FA03E27}"/>
                  </a:ext>
                </a:extLst>
              </p:cNvPr>
              <p:cNvPicPr/>
              <p:nvPr/>
            </p:nvPicPr>
            <p:blipFill>
              <a:blip r:embed="rId328"/>
              <a:stretch>
                <a:fillRect/>
              </a:stretch>
            </p:blipFill>
            <p:spPr>
              <a:xfrm>
                <a:off x="9651183" y="3380281"/>
                <a:ext cx="27360" cy="90792"/>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492" name="Ink 492">
                <a:extLst>
                  <a:ext uri="{FF2B5EF4-FFF2-40B4-BE49-F238E27FC236}">
                    <a16:creationId xmlns:a16="http://schemas.microsoft.com/office/drawing/2014/main" id="{80E0F81B-336D-DA51-1BF8-798E979F5872}"/>
                  </a:ext>
                </a:extLst>
              </p14:cNvPr>
              <p14:cNvContentPartPr/>
              <p14:nvPr/>
            </p14:nvContentPartPr>
            <p14:xfrm>
              <a:off x="9102543" y="3729517"/>
              <a:ext cx="24120" cy="101520"/>
            </p14:xfrm>
          </p:contentPart>
        </mc:Choice>
        <mc:Fallback xmlns="">
          <p:pic>
            <p:nvPicPr>
              <p:cNvPr id="492" name="Ink 492">
                <a:extLst>
                  <a:ext uri="{FF2B5EF4-FFF2-40B4-BE49-F238E27FC236}">
                    <a16:creationId xmlns:a16="http://schemas.microsoft.com/office/drawing/2014/main" id="{80E0F81B-336D-DA51-1BF8-798E979F5872}"/>
                  </a:ext>
                </a:extLst>
              </p:cNvPr>
              <p:cNvPicPr/>
              <p:nvPr/>
            </p:nvPicPr>
            <p:blipFill>
              <a:blip r:embed="rId330"/>
              <a:stretch>
                <a:fillRect/>
              </a:stretch>
            </p:blipFill>
            <p:spPr>
              <a:xfrm>
                <a:off x="9094983" y="3721957"/>
                <a:ext cx="3924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496" name="Ink 496">
                <a:extLst>
                  <a:ext uri="{FF2B5EF4-FFF2-40B4-BE49-F238E27FC236}">
                    <a16:creationId xmlns:a16="http://schemas.microsoft.com/office/drawing/2014/main" id="{8E9CE35C-BFDC-49DC-FF9D-06E3474914F9}"/>
                  </a:ext>
                </a:extLst>
              </p14:cNvPr>
              <p14:cNvContentPartPr/>
              <p14:nvPr/>
            </p14:nvContentPartPr>
            <p14:xfrm>
              <a:off x="8601278" y="3003546"/>
              <a:ext cx="32040" cy="75600"/>
            </p14:xfrm>
          </p:contentPart>
        </mc:Choice>
        <mc:Fallback xmlns="">
          <p:pic>
            <p:nvPicPr>
              <p:cNvPr id="496" name="Ink 496">
                <a:extLst>
                  <a:ext uri="{FF2B5EF4-FFF2-40B4-BE49-F238E27FC236}">
                    <a16:creationId xmlns:a16="http://schemas.microsoft.com/office/drawing/2014/main" id="{8E9CE35C-BFDC-49DC-FF9D-06E3474914F9}"/>
                  </a:ext>
                </a:extLst>
              </p:cNvPr>
              <p:cNvPicPr/>
              <p:nvPr/>
            </p:nvPicPr>
            <p:blipFill>
              <a:blip r:embed="rId332"/>
              <a:stretch>
                <a:fillRect/>
              </a:stretch>
            </p:blipFill>
            <p:spPr>
              <a:xfrm>
                <a:off x="8593718" y="2996022"/>
                <a:ext cx="47160" cy="90648"/>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501" name="Ink 501">
                <a:extLst>
                  <a:ext uri="{FF2B5EF4-FFF2-40B4-BE49-F238E27FC236}">
                    <a16:creationId xmlns:a16="http://schemas.microsoft.com/office/drawing/2014/main" id="{E3CFABF8-2960-4B80-C92E-20F37B806A2A}"/>
                  </a:ext>
                </a:extLst>
              </p14:cNvPr>
              <p14:cNvContentPartPr/>
              <p14:nvPr/>
            </p14:nvContentPartPr>
            <p14:xfrm>
              <a:off x="8501918" y="3380826"/>
              <a:ext cx="163080" cy="461520"/>
            </p14:xfrm>
          </p:contentPart>
        </mc:Choice>
        <mc:Fallback xmlns="">
          <p:pic>
            <p:nvPicPr>
              <p:cNvPr id="501" name="Ink 501">
                <a:extLst>
                  <a:ext uri="{FF2B5EF4-FFF2-40B4-BE49-F238E27FC236}">
                    <a16:creationId xmlns:a16="http://schemas.microsoft.com/office/drawing/2014/main" id="{E3CFABF8-2960-4B80-C92E-20F37B806A2A}"/>
                  </a:ext>
                </a:extLst>
              </p:cNvPr>
              <p:cNvPicPr/>
              <p:nvPr/>
            </p:nvPicPr>
            <p:blipFill>
              <a:blip r:embed="rId334"/>
              <a:stretch>
                <a:fillRect/>
              </a:stretch>
            </p:blipFill>
            <p:spPr>
              <a:xfrm>
                <a:off x="8494358" y="3373260"/>
                <a:ext cx="178200" cy="476652"/>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506" name="Ink 506">
                <a:extLst>
                  <a:ext uri="{FF2B5EF4-FFF2-40B4-BE49-F238E27FC236}">
                    <a16:creationId xmlns:a16="http://schemas.microsoft.com/office/drawing/2014/main" id="{E0F6D2F9-5748-4E48-ADCC-BD912A60C860}"/>
                  </a:ext>
                </a:extLst>
              </p14:cNvPr>
              <p14:cNvContentPartPr/>
              <p14:nvPr/>
            </p14:nvContentPartPr>
            <p14:xfrm>
              <a:off x="5407172" y="4389124"/>
              <a:ext cx="137520" cy="299520"/>
            </p14:xfrm>
          </p:contentPart>
        </mc:Choice>
        <mc:Fallback xmlns="">
          <p:pic>
            <p:nvPicPr>
              <p:cNvPr id="506" name="Ink 506">
                <a:extLst>
                  <a:ext uri="{FF2B5EF4-FFF2-40B4-BE49-F238E27FC236}">
                    <a16:creationId xmlns:a16="http://schemas.microsoft.com/office/drawing/2014/main" id="{E0F6D2F9-5748-4E48-ADCC-BD912A60C860}"/>
                  </a:ext>
                </a:extLst>
              </p:cNvPr>
              <p:cNvPicPr/>
              <p:nvPr/>
            </p:nvPicPr>
            <p:blipFill>
              <a:blip r:embed="rId336"/>
              <a:stretch>
                <a:fillRect/>
              </a:stretch>
            </p:blipFill>
            <p:spPr>
              <a:xfrm>
                <a:off x="5399612" y="4381564"/>
                <a:ext cx="15264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507" name="Ink 506">
                <a:extLst>
                  <a:ext uri="{FF2B5EF4-FFF2-40B4-BE49-F238E27FC236}">
                    <a16:creationId xmlns:a16="http://schemas.microsoft.com/office/drawing/2014/main" id="{1BFA218E-138B-F82A-8539-EBDA94770447}"/>
                  </a:ext>
                </a:extLst>
              </p14:cNvPr>
              <p14:cNvContentPartPr/>
              <p14:nvPr/>
            </p14:nvContentPartPr>
            <p14:xfrm>
              <a:off x="5606252" y="4592164"/>
              <a:ext cx="38160" cy="34560"/>
            </p14:xfrm>
          </p:contentPart>
        </mc:Choice>
        <mc:Fallback xmlns="">
          <p:pic>
            <p:nvPicPr>
              <p:cNvPr id="507" name="Ink 506">
                <a:extLst>
                  <a:ext uri="{FF2B5EF4-FFF2-40B4-BE49-F238E27FC236}">
                    <a16:creationId xmlns:a16="http://schemas.microsoft.com/office/drawing/2014/main" id="{1BFA218E-138B-F82A-8539-EBDA94770447}"/>
                  </a:ext>
                </a:extLst>
              </p:cNvPr>
              <p:cNvPicPr/>
              <p:nvPr/>
            </p:nvPicPr>
            <p:blipFill>
              <a:blip r:embed="rId338"/>
              <a:stretch>
                <a:fillRect/>
              </a:stretch>
            </p:blipFill>
            <p:spPr>
              <a:xfrm>
                <a:off x="5598692" y="4584682"/>
                <a:ext cx="53280" cy="49524"/>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511" name="Ink 510">
                <a:extLst>
                  <a:ext uri="{FF2B5EF4-FFF2-40B4-BE49-F238E27FC236}">
                    <a16:creationId xmlns:a16="http://schemas.microsoft.com/office/drawing/2014/main" id="{A6376B28-54BA-DB21-4E9C-9E8DD124AF76}"/>
                  </a:ext>
                </a:extLst>
              </p14:cNvPr>
              <p14:cNvContentPartPr/>
              <p14:nvPr/>
            </p14:nvContentPartPr>
            <p14:xfrm>
              <a:off x="5870852" y="4588564"/>
              <a:ext cx="69120" cy="58680"/>
            </p14:xfrm>
          </p:contentPart>
        </mc:Choice>
        <mc:Fallback xmlns="">
          <p:pic>
            <p:nvPicPr>
              <p:cNvPr id="511" name="Ink 510">
                <a:extLst>
                  <a:ext uri="{FF2B5EF4-FFF2-40B4-BE49-F238E27FC236}">
                    <a16:creationId xmlns:a16="http://schemas.microsoft.com/office/drawing/2014/main" id="{A6376B28-54BA-DB21-4E9C-9E8DD124AF76}"/>
                  </a:ext>
                </a:extLst>
              </p:cNvPr>
              <p:cNvPicPr/>
              <p:nvPr/>
            </p:nvPicPr>
            <p:blipFill>
              <a:blip r:embed="rId340"/>
              <a:stretch>
                <a:fillRect/>
              </a:stretch>
            </p:blipFill>
            <p:spPr>
              <a:xfrm>
                <a:off x="5863292" y="4581004"/>
                <a:ext cx="842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69" name="Ink 69">
                <a:extLst>
                  <a:ext uri="{FF2B5EF4-FFF2-40B4-BE49-F238E27FC236}">
                    <a16:creationId xmlns:a16="http://schemas.microsoft.com/office/drawing/2014/main" id="{BCD1C06C-5D26-4E33-98B6-9B4DF9DA2CBC}"/>
                  </a:ext>
                </a:extLst>
              </p14:cNvPr>
              <p14:cNvContentPartPr/>
              <p14:nvPr/>
            </p14:nvContentPartPr>
            <p14:xfrm>
              <a:off x="3751999" y="5848735"/>
              <a:ext cx="13680" cy="93600"/>
            </p14:xfrm>
          </p:contentPart>
        </mc:Choice>
        <mc:Fallback xmlns="">
          <p:pic>
            <p:nvPicPr>
              <p:cNvPr id="69" name="Ink 69">
                <a:extLst>
                  <a:ext uri="{FF2B5EF4-FFF2-40B4-BE49-F238E27FC236}">
                    <a16:creationId xmlns:a16="http://schemas.microsoft.com/office/drawing/2014/main" id="{BCD1C06C-5D26-4E33-98B6-9B4DF9DA2CBC}"/>
                  </a:ext>
                </a:extLst>
              </p:cNvPr>
              <p:cNvPicPr/>
              <p:nvPr/>
            </p:nvPicPr>
            <p:blipFill>
              <a:blip r:embed="rId342"/>
              <a:stretch>
                <a:fillRect/>
              </a:stretch>
            </p:blipFill>
            <p:spPr>
              <a:xfrm>
                <a:off x="3744439" y="5841175"/>
                <a:ext cx="28800" cy="108720"/>
              </a:xfrm>
              <a:prstGeom prst="rect">
                <a:avLst/>
              </a:prstGeom>
            </p:spPr>
          </p:pic>
        </mc:Fallback>
      </mc:AlternateContent>
      <p:sp>
        <p:nvSpPr>
          <p:cNvPr id="11" name="Frame 10">
            <a:extLst>
              <a:ext uri="{FF2B5EF4-FFF2-40B4-BE49-F238E27FC236}">
                <a16:creationId xmlns:a16="http://schemas.microsoft.com/office/drawing/2014/main" id="{BE25722D-57AB-68E7-E927-334BDFD01FDF}"/>
              </a:ext>
            </a:extLst>
          </p:cNvPr>
          <p:cNvSpPr/>
          <p:nvPr/>
        </p:nvSpPr>
        <p:spPr>
          <a:xfrm>
            <a:off x="3286539" y="5499652"/>
            <a:ext cx="1343079" cy="52469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ame 11">
            <a:extLst>
              <a:ext uri="{FF2B5EF4-FFF2-40B4-BE49-F238E27FC236}">
                <a16:creationId xmlns:a16="http://schemas.microsoft.com/office/drawing/2014/main" id="{C88EF7E6-2E4B-1F8C-1D47-3DEBE7CDD670}"/>
              </a:ext>
            </a:extLst>
          </p:cNvPr>
          <p:cNvSpPr/>
          <p:nvPr/>
        </p:nvSpPr>
        <p:spPr>
          <a:xfrm>
            <a:off x="9171410" y="3095335"/>
            <a:ext cx="664346" cy="90682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Frame 12">
            <a:extLst>
              <a:ext uri="{FF2B5EF4-FFF2-40B4-BE49-F238E27FC236}">
                <a16:creationId xmlns:a16="http://schemas.microsoft.com/office/drawing/2014/main" id="{933AE25C-A1DC-141C-4F91-00CC1CCD308C}"/>
              </a:ext>
            </a:extLst>
          </p:cNvPr>
          <p:cNvSpPr/>
          <p:nvPr/>
        </p:nvSpPr>
        <p:spPr>
          <a:xfrm>
            <a:off x="10261477" y="3087262"/>
            <a:ext cx="490320" cy="914895"/>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BD0BCE51-9C94-E05B-E7E7-DFC112BCF02D}"/>
              </a:ext>
            </a:extLst>
          </p:cNvPr>
          <p:cNvSpPr txBox="1"/>
          <p:nvPr/>
        </p:nvSpPr>
        <p:spPr>
          <a:xfrm>
            <a:off x="8709512" y="4684154"/>
            <a:ext cx="281880" cy="369332"/>
          </a:xfrm>
          <a:prstGeom prst="rect">
            <a:avLst/>
          </a:prstGeom>
          <a:noFill/>
        </p:spPr>
        <p:txBody>
          <a:bodyPr wrap="square" rtlCol="0">
            <a:spAutoFit/>
          </a:bodyPr>
          <a:lstStyle/>
          <a:p>
            <a:r>
              <a:rPr lang="en-US" dirty="0">
                <a:latin typeface="Times" pitchFamily="2" charset="0"/>
              </a:rPr>
              <a:t>?</a:t>
            </a:r>
          </a:p>
        </p:txBody>
      </p:sp>
      <p:sp>
        <p:nvSpPr>
          <p:cNvPr id="18" name="Frame 17">
            <a:extLst>
              <a:ext uri="{FF2B5EF4-FFF2-40B4-BE49-F238E27FC236}">
                <a16:creationId xmlns:a16="http://schemas.microsoft.com/office/drawing/2014/main" id="{4E013764-29FF-1A46-3F80-2F9D340DE576}"/>
              </a:ext>
            </a:extLst>
          </p:cNvPr>
          <p:cNvSpPr/>
          <p:nvPr/>
        </p:nvSpPr>
        <p:spPr>
          <a:xfrm>
            <a:off x="3279598" y="5968008"/>
            <a:ext cx="1163169" cy="523728"/>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Frame 18">
            <a:extLst>
              <a:ext uri="{FF2B5EF4-FFF2-40B4-BE49-F238E27FC236}">
                <a16:creationId xmlns:a16="http://schemas.microsoft.com/office/drawing/2014/main" id="{3F2ACFFD-6386-8D5D-E864-B4117A6D243F}"/>
              </a:ext>
            </a:extLst>
          </p:cNvPr>
          <p:cNvSpPr/>
          <p:nvPr/>
        </p:nvSpPr>
        <p:spPr>
          <a:xfrm>
            <a:off x="7874412" y="4588564"/>
            <a:ext cx="1263865" cy="558949"/>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Frame 2">
            <a:extLst>
              <a:ext uri="{FF2B5EF4-FFF2-40B4-BE49-F238E27FC236}">
                <a16:creationId xmlns:a16="http://schemas.microsoft.com/office/drawing/2014/main" id="{AA289CF3-F66F-B7AF-5E3D-8A47A1A8BEB3}"/>
              </a:ext>
            </a:extLst>
          </p:cNvPr>
          <p:cNvSpPr/>
          <p:nvPr/>
        </p:nvSpPr>
        <p:spPr>
          <a:xfrm>
            <a:off x="9677463" y="3095335"/>
            <a:ext cx="664346" cy="906822"/>
          </a:xfrm>
          <a:prstGeom prst="fram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Frame 3">
            <a:extLst>
              <a:ext uri="{FF2B5EF4-FFF2-40B4-BE49-F238E27FC236}">
                <a16:creationId xmlns:a16="http://schemas.microsoft.com/office/drawing/2014/main" id="{BBDFEFE9-14EC-E92C-0AE0-D66BDA919903}"/>
              </a:ext>
            </a:extLst>
          </p:cNvPr>
          <p:cNvSpPr/>
          <p:nvPr/>
        </p:nvSpPr>
        <p:spPr>
          <a:xfrm>
            <a:off x="10732824" y="3095335"/>
            <a:ext cx="664346" cy="906822"/>
          </a:xfrm>
          <a:prstGeom prst="fram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5954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dissolv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dissolv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dissolve">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dissolve">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8" grpId="0" animBg="1"/>
      <p:bldP spid="19" grpId="0" animBg="1"/>
      <p:bldP spid="3" grpId="0" animBg="1"/>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145-6B13-C485-1748-E855CC82EEEC}"/>
              </a:ext>
            </a:extLst>
          </p:cNvPr>
          <p:cNvSpPr>
            <a:spLocks noGrp="1"/>
          </p:cNvSpPr>
          <p:nvPr>
            <p:ph type="title"/>
          </p:nvPr>
        </p:nvSpPr>
        <p:spPr/>
        <p:txBody>
          <a:bodyPr/>
          <a:lstStyle/>
          <a:p>
            <a:r>
              <a:rPr lang="en-US" dirty="0">
                <a:cs typeface="Calibri Light"/>
              </a:rPr>
              <a:t>Gradient Vanishing</a:t>
            </a:r>
            <a:endParaRPr lang="en-US" dirty="0"/>
          </a:p>
        </p:txBody>
      </p:sp>
      <p:sp>
        <p:nvSpPr>
          <p:cNvPr id="3" name="Content Placeholder 2">
            <a:extLst>
              <a:ext uri="{FF2B5EF4-FFF2-40B4-BE49-F238E27FC236}">
                <a16:creationId xmlns:a16="http://schemas.microsoft.com/office/drawing/2014/main" id="{3476B551-7538-B561-D622-3DFA2566EA2F}"/>
              </a:ext>
            </a:extLst>
          </p:cNvPr>
          <p:cNvSpPr>
            <a:spLocks noGrp="1"/>
          </p:cNvSpPr>
          <p:nvPr>
            <p:ph idx="1"/>
          </p:nvPr>
        </p:nvSpPr>
        <p:spPr>
          <a:xfrm>
            <a:off x="2589212" y="1264555"/>
            <a:ext cx="8915400" cy="1868557"/>
          </a:xfrm>
        </p:spPr>
        <p:txBody>
          <a:bodyPr vert="horz" lIns="91440" tIns="45720" rIns="91440" bIns="45720" rtlCol="0" anchor="t">
            <a:normAutofit/>
          </a:bodyPr>
          <a:lstStyle/>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lang="en-US" sz="2000" dirty="0">
                <a:solidFill>
                  <a:schemeClr val="tx1"/>
                </a:solidFill>
                <a:cs typeface="Calibri"/>
              </a:rPr>
              <a:t>Why?</a:t>
            </a:r>
          </a:p>
          <a:p>
            <a:pPr lvl="1">
              <a:buClr>
                <a:srgbClr val="A53010"/>
              </a:buClr>
              <a:buFont typeface="Courier New" panose="02070309020205020404" pitchFamily="49" charset="0"/>
              <a:buChar char="o"/>
              <a:defRPr/>
            </a:pPr>
            <a:r>
              <a:rPr lang="en-US" sz="1800" b="0" i="0" dirty="0">
                <a:solidFill>
                  <a:schemeClr val="tx1"/>
                </a:solidFill>
                <a:effectLst/>
                <a:latin typeface="open sans" panose="020B0606030504020204" pitchFamily="34" charset="0"/>
                <a:cs typeface="Calibri"/>
              </a:rPr>
              <a:t>Too many layers</a:t>
            </a:r>
          </a:p>
          <a:p>
            <a:pPr lvl="1">
              <a:buClr>
                <a:srgbClr val="A53010"/>
              </a:buClr>
              <a:buFont typeface="Courier New" panose="02070309020205020404" pitchFamily="49" charset="0"/>
              <a:buChar char="o"/>
              <a:defRPr/>
            </a:pPr>
            <a:r>
              <a:rPr lang="en-US" sz="1800" b="0" i="0" dirty="0">
                <a:solidFill>
                  <a:schemeClr val="tx1"/>
                </a:solidFill>
                <a:effectLst/>
                <a:latin typeface="open sans" panose="020B0606030504020204" pitchFamily="34" charset="0"/>
                <a:cs typeface="Calibri"/>
              </a:rPr>
              <a:t>Used activation functions such as Sigmoid</a:t>
            </a:r>
            <a:endParaRPr lang="en-US" sz="1800" dirty="0">
              <a:solidFill>
                <a:schemeClr val="tx1"/>
              </a:solidFill>
              <a:latin typeface="open sans" panose="020B0606030504020204" pitchFamily="34" charset="0"/>
              <a:cs typeface="Calibri"/>
            </a:endParaRPr>
          </a:p>
          <a:p>
            <a:pPr marL="1085850" lvl="2" indent="-285750">
              <a:buClr>
                <a:srgbClr val="A53010"/>
              </a:buClr>
              <a:buFont typeface="Arial" panose="020B0604020202020204" pitchFamily="34" charset="0"/>
              <a:buChar char="•"/>
              <a:defRPr/>
            </a:pPr>
            <a:r>
              <a:rPr lang="en-US" sz="1600" b="0" i="0" dirty="0">
                <a:solidFill>
                  <a:srgbClr val="111111"/>
                </a:solidFill>
                <a:effectLst/>
                <a:latin typeface="open sans" panose="020B0606030504020204" pitchFamily="34" charset="0"/>
              </a:rPr>
              <a:t>First derivatives of sigmoid functions are bell curves with values ranging from 0 to 0.25.</a:t>
            </a:r>
            <a:r>
              <a:rPr lang="en-US" sz="1600" dirty="0">
                <a:solidFill>
                  <a:schemeClr val="tx1"/>
                </a:solidFill>
                <a:cs typeface="Calibri"/>
              </a:rPr>
              <a:t> </a:t>
            </a:r>
          </a:p>
          <a:p>
            <a:pPr marL="0" indent="0">
              <a:buNone/>
            </a:pPr>
            <a:endParaRPr lang="en-US" dirty="0">
              <a:cs typeface="Calibri"/>
            </a:endParaRPr>
          </a:p>
        </p:txBody>
      </p:sp>
      <p:pic>
        <p:nvPicPr>
          <p:cNvPr id="5" name="Picture 4" descr="Chart&#10;&#10;Description automatically generated">
            <a:extLst>
              <a:ext uri="{FF2B5EF4-FFF2-40B4-BE49-F238E27FC236}">
                <a16:creationId xmlns:a16="http://schemas.microsoft.com/office/drawing/2014/main" id="{41E082B9-1B2F-8563-8D29-1C9E1FC2E9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6182" y="3133112"/>
            <a:ext cx="6661714" cy="3586832"/>
          </a:xfrm>
          <a:prstGeom prst="rect">
            <a:avLst/>
          </a:prstGeom>
        </p:spPr>
      </p:pic>
    </p:spTree>
    <p:extLst>
      <p:ext uri="{BB962C8B-B14F-4D97-AF65-F5344CB8AC3E}">
        <p14:creationId xmlns:p14="http://schemas.microsoft.com/office/powerpoint/2010/main" val="28852518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B4482-93FA-C3CD-9159-7ECC65611C8A}"/>
              </a:ext>
            </a:extLst>
          </p:cNvPr>
          <p:cNvSpPr>
            <a:spLocks noGrp="1"/>
          </p:cNvSpPr>
          <p:nvPr>
            <p:ph type="title"/>
          </p:nvPr>
        </p:nvSpPr>
        <p:spPr/>
        <p:txBody>
          <a:bodyPr/>
          <a:lstStyle/>
          <a:p>
            <a:r>
              <a:rPr lang="en-US">
                <a:cs typeface="Calibri Light"/>
              </a:rPr>
              <a:t>Neural Network</a:t>
            </a:r>
            <a:endParaRPr lang="en-US"/>
          </a:p>
        </p:txBody>
      </p:sp>
      <p:sp>
        <p:nvSpPr>
          <p:cNvPr id="3" name="Content Placeholder 2">
            <a:extLst>
              <a:ext uri="{FF2B5EF4-FFF2-40B4-BE49-F238E27FC236}">
                <a16:creationId xmlns:a16="http://schemas.microsoft.com/office/drawing/2014/main" id="{C0CE982F-7D88-64F1-BFFB-48D8654B21CB}"/>
              </a:ext>
            </a:extLst>
          </p:cNvPr>
          <p:cNvSpPr>
            <a:spLocks noGrp="1"/>
          </p:cNvSpPr>
          <p:nvPr>
            <p:ph idx="1"/>
          </p:nvPr>
        </p:nvSpPr>
        <p:spPr>
          <a:xfrm>
            <a:off x="2589212" y="1251904"/>
            <a:ext cx="5611813" cy="548321"/>
          </a:xfrm>
        </p:spPr>
        <p:txBody>
          <a:bodyPr vert="horz" lIns="91440" tIns="45720" rIns="91440" bIns="45720" rtlCol="0" anchor="t">
            <a:normAutofit/>
          </a:bodyPr>
          <a:lstStyle/>
          <a:p>
            <a:pPr marL="0" indent="0">
              <a:buNone/>
            </a:pPr>
            <a:r>
              <a:rPr lang="en-US" dirty="0">
                <a:cs typeface="Calibri"/>
              </a:rPr>
              <a:t>Forward propagation; backward propagation</a:t>
            </a:r>
          </a:p>
          <a:p>
            <a:pPr marL="0" indent="0">
              <a:buNone/>
            </a:pPr>
            <a:endParaRPr lang="en-US" dirty="0">
              <a:cs typeface="Calibri"/>
            </a:endParaRPr>
          </a:p>
        </p:txBody>
      </p:sp>
      <p:pic>
        <p:nvPicPr>
          <p:cNvPr id="5" name="Picture 4" descr="A picture containing text, computer, accordion&#10;&#10;Description automatically generated">
            <a:extLst>
              <a:ext uri="{FF2B5EF4-FFF2-40B4-BE49-F238E27FC236}">
                <a16:creationId xmlns:a16="http://schemas.microsoft.com/office/drawing/2014/main" id="{7A03717C-863A-007F-63C0-9260FB3EE1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4949" y="1957393"/>
            <a:ext cx="7183438" cy="4786131"/>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AC9815B-3486-327E-5B3D-12263DEB5042}"/>
                  </a:ext>
                </a:extLst>
              </p:cNvPr>
              <p:cNvSpPr txBox="1"/>
              <p:nvPr/>
            </p:nvSpPr>
            <p:spPr>
              <a:xfrm>
                <a:off x="8040093" y="1033543"/>
                <a:ext cx="1868090" cy="8714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Calibri"/>
                            </a:rPr>
                          </m:ctrlPr>
                        </m:sSubPr>
                        <m:e>
                          <m:r>
                            <a:rPr lang="en-US" b="0" i="1" smtClean="0">
                              <a:latin typeface="Cambria Math" panose="02040503050406030204" pitchFamily="18" charset="0"/>
                              <a:cs typeface="Calibri"/>
                            </a:rPr>
                            <m:t>𝑧</m:t>
                          </m:r>
                        </m:e>
                        <m:sub>
                          <m:r>
                            <a:rPr lang="en-US" b="0" i="1" smtClean="0">
                              <a:latin typeface="Cambria Math" panose="02040503050406030204" pitchFamily="18" charset="0"/>
                              <a:cs typeface="Calibri"/>
                            </a:rPr>
                            <m:t>𝑗</m:t>
                          </m:r>
                        </m:sub>
                      </m:sSub>
                      <m:r>
                        <a:rPr lang="en-US" b="0" i="1" smtClean="0">
                          <a:latin typeface="Cambria Math" panose="02040503050406030204" pitchFamily="18" charset="0"/>
                          <a:cs typeface="Calibri"/>
                        </a:rPr>
                        <m:t>=</m:t>
                      </m:r>
                      <m:r>
                        <a:rPr lang="en-US" b="0" i="1" smtClean="0">
                          <a:latin typeface="Cambria Math" panose="02040503050406030204" pitchFamily="18" charset="0"/>
                          <a:cs typeface="Calibri"/>
                        </a:rPr>
                        <m:t>h</m:t>
                      </m:r>
                      <m:r>
                        <a:rPr lang="en-US" b="0" i="1" smtClean="0">
                          <a:latin typeface="Cambria Math" panose="02040503050406030204" pitchFamily="18" charset="0"/>
                          <a:cs typeface="Calibri"/>
                        </a:rPr>
                        <m:t>(</m:t>
                      </m:r>
                      <m:nary>
                        <m:naryPr>
                          <m:chr m:val="∑"/>
                          <m:ctrlPr>
                            <a:rPr lang="en-US" b="0" i="1" smtClean="0">
                              <a:latin typeface="Cambria Math" panose="02040503050406030204" pitchFamily="18" charset="0"/>
                              <a:cs typeface="Calibri"/>
                            </a:rPr>
                          </m:ctrlPr>
                        </m:naryPr>
                        <m:sub>
                          <m:r>
                            <m:rPr>
                              <m:brk m:alnAt="23"/>
                            </m:rPr>
                            <a:rPr lang="en-US" b="0" i="1" smtClean="0">
                              <a:latin typeface="Cambria Math" panose="02040503050406030204" pitchFamily="18" charset="0"/>
                              <a:cs typeface="Calibri"/>
                            </a:rPr>
                            <m:t>𝑖</m:t>
                          </m:r>
                          <m:r>
                            <a:rPr lang="en-US" b="0" i="1" smtClean="0">
                              <a:latin typeface="Cambria Math" panose="02040503050406030204" pitchFamily="18" charset="0"/>
                              <a:cs typeface="Calibri"/>
                            </a:rPr>
                            <m:t>=0</m:t>
                          </m:r>
                        </m:sub>
                        <m:sup>
                          <m:r>
                            <a:rPr lang="en-US" b="0" i="1" smtClean="0">
                              <a:latin typeface="Cambria Math" panose="02040503050406030204" pitchFamily="18" charset="0"/>
                              <a:cs typeface="Calibri"/>
                            </a:rPr>
                            <m:t>𝐷</m:t>
                          </m:r>
                        </m:sup>
                        <m:e>
                          <m:sSub>
                            <m:sSubPr>
                              <m:ctrlPr>
                                <a:rPr lang="en-US" b="0" i="1" smtClean="0">
                                  <a:latin typeface="Cambria Math" panose="02040503050406030204" pitchFamily="18" charset="0"/>
                                  <a:cs typeface="Calibri"/>
                                </a:rPr>
                              </m:ctrlPr>
                            </m:sSubPr>
                            <m:e>
                              <m:r>
                                <a:rPr lang="en-US" b="0" i="1" smtClean="0">
                                  <a:latin typeface="Cambria Math" panose="02040503050406030204" pitchFamily="18" charset="0"/>
                                  <a:cs typeface="Calibri"/>
                                </a:rPr>
                                <m:t>𝑤</m:t>
                              </m:r>
                            </m:e>
                            <m:sub>
                              <m:r>
                                <a:rPr lang="en-US" b="0" i="1" smtClean="0">
                                  <a:latin typeface="Cambria Math" panose="02040503050406030204" pitchFamily="18" charset="0"/>
                                  <a:cs typeface="Calibri"/>
                                </a:rPr>
                                <m:t>𝑗𝑖</m:t>
                              </m:r>
                            </m:sub>
                          </m:sSub>
                          <m:sSub>
                            <m:sSubPr>
                              <m:ctrlPr>
                                <a:rPr lang="en-US" b="0" i="1" smtClean="0">
                                  <a:latin typeface="Cambria Math" panose="02040503050406030204" pitchFamily="18" charset="0"/>
                                  <a:cs typeface="Calibri"/>
                                </a:rPr>
                              </m:ctrlPr>
                            </m:sSubPr>
                            <m:e>
                              <m:r>
                                <a:rPr lang="en-US" b="0" i="1" smtClean="0">
                                  <a:latin typeface="Cambria Math" panose="02040503050406030204" pitchFamily="18" charset="0"/>
                                  <a:cs typeface="Calibri"/>
                                </a:rPr>
                                <m:t>𝑥</m:t>
                              </m:r>
                            </m:e>
                            <m:sub>
                              <m:r>
                                <a:rPr lang="en-US" b="0" i="1" smtClean="0">
                                  <a:latin typeface="Cambria Math" panose="02040503050406030204" pitchFamily="18" charset="0"/>
                                  <a:cs typeface="Calibri"/>
                                </a:rPr>
                                <m:t>𝑖</m:t>
                              </m:r>
                            </m:sub>
                          </m:sSub>
                          <m:r>
                            <a:rPr lang="en-US" b="0" i="1" smtClean="0">
                              <a:latin typeface="Cambria Math" panose="02040503050406030204" pitchFamily="18" charset="0"/>
                              <a:cs typeface="Calibri"/>
                            </a:rPr>
                            <m:t>)</m:t>
                          </m:r>
                        </m:e>
                      </m:nary>
                    </m:oMath>
                  </m:oMathPara>
                </a14:m>
                <a:endParaRPr lang="en-US" dirty="0"/>
              </a:p>
            </p:txBody>
          </p:sp>
        </mc:Choice>
        <mc:Fallback>
          <p:sp>
            <p:nvSpPr>
              <p:cNvPr id="7" name="TextBox 6">
                <a:extLst>
                  <a:ext uri="{FF2B5EF4-FFF2-40B4-BE49-F238E27FC236}">
                    <a16:creationId xmlns:a16="http://schemas.microsoft.com/office/drawing/2014/main" id="{EAC9815B-3486-327E-5B3D-12263DEB5042}"/>
                  </a:ext>
                </a:extLst>
              </p:cNvPr>
              <p:cNvSpPr txBox="1">
                <a:spLocks noRot="1" noChangeAspect="1" noMove="1" noResize="1" noEditPoints="1" noAdjustHandles="1" noChangeArrowheads="1" noChangeShapeType="1" noTextEdit="1"/>
              </p:cNvSpPr>
              <p:nvPr/>
            </p:nvSpPr>
            <p:spPr>
              <a:xfrm>
                <a:off x="8040093" y="1033543"/>
                <a:ext cx="1868090" cy="871457"/>
              </a:xfrm>
              <a:prstGeom prst="rect">
                <a:avLst/>
              </a:prstGeom>
              <a:blipFill>
                <a:blip r:embed="rId3"/>
                <a:stretch>
                  <a:fillRect l="-2721" t="-94286" b="-148571"/>
                </a:stretch>
              </a:blipFill>
            </p:spPr>
            <p:txBody>
              <a:bodyPr/>
              <a:lstStyle/>
              <a:p>
                <a:r>
                  <a:rPr lang="en-US">
                    <a:noFill/>
                  </a:rPr>
                  <a:t> </a:t>
                </a:r>
              </a:p>
            </p:txBody>
          </p:sp>
        </mc:Fallback>
      </mc:AlternateContent>
    </p:spTree>
    <p:extLst>
      <p:ext uri="{BB962C8B-B14F-4D97-AF65-F5344CB8AC3E}">
        <p14:creationId xmlns:p14="http://schemas.microsoft.com/office/powerpoint/2010/main" val="1090232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145-6B13-C485-1748-E855CC82EEEC}"/>
              </a:ext>
            </a:extLst>
          </p:cNvPr>
          <p:cNvSpPr>
            <a:spLocks noGrp="1"/>
          </p:cNvSpPr>
          <p:nvPr>
            <p:ph type="title"/>
          </p:nvPr>
        </p:nvSpPr>
        <p:spPr/>
        <p:txBody>
          <a:bodyPr/>
          <a:lstStyle/>
          <a:p>
            <a:r>
              <a:rPr lang="en-US" dirty="0">
                <a:cs typeface="Calibri Light"/>
              </a:rPr>
              <a:t>Gradient Vanishing</a:t>
            </a:r>
            <a:endParaRPr lang="en-US" dirty="0"/>
          </a:p>
        </p:txBody>
      </p:sp>
      <p:sp>
        <p:nvSpPr>
          <p:cNvPr id="3" name="Content Placeholder 2">
            <a:extLst>
              <a:ext uri="{FF2B5EF4-FFF2-40B4-BE49-F238E27FC236}">
                <a16:creationId xmlns:a16="http://schemas.microsoft.com/office/drawing/2014/main" id="{3476B551-7538-B561-D622-3DFA2566EA2F}"/>
              </a:ext>
            </a:extLst>
          </p:cNvPr>
          <p:cNvSpPr>
            <a:spLocks noGrp="1"/>
          </p:cNvSpPr>
          <p:nvPr>
            <p:ph idx="1"/>
          </p:nvPr>
        </p:nvSpPr>
        <p:spPr>
          <a:xfrm>
            <a:off x="2589212" y="1264555"/>
            <a:ext cx="8915400" cy="2481535"/>
          </a:xfrm>
        </p:spPr>
        <p:txBody>
          <a:bodyPr vert="horz" lIns="91440" tIns="45720" rIns="91440" bIns="45720" rtlCol="0" anchor="t">
            <a:normAutofit/>
          </a:bodyPr>
          <a:lstStyle/>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lang="en-US" dirty="0">
                <a:solidFill>
                  <a:schemeClr val="tx1"/>
                </a:solidFill>
                <a:cs typeface="Calibri"/>
              </a:rPr>
              <a:t>How to avoid gradient vanishing</a:t>
            </a:r>
          </a:p>
          <a:p>
            <a:pPr lvl="1">
              <a:buClr>
                <a:srgbClr val="A53010"/>
              </a:buClr>
              <a:buFont typeface="Courier New" panose="02070309020205020404" pitchFamily="49" charset="0"/>
              <a:buChar char="o"/>
              <a:defRPr/>
            </a:pPr>
            <a:r>
              <a:rPr lang="en-US" dirty="0">
                <a:solidFill>
                  <a:schemeClr val="tx1"/>
                </a:solidFill>
                <a:cs typeface="Calibri"/>
              </a:rPr>
              <a:t>Change activation to </a:t>
            </a:r>
            <a:r>
              <a:rPr lang="en-US" dirty="0" err="1">
                <a:solidFill>
                  <a:schemeClr val="tx1"/>
                </a:solidFill>
                <a:cs typeface="Calibri"/>
              </a:rPr>
              <a:t>ReLu</a:t>
            </a:r>
            <a:r>
              <a:rPr lang="en-US" dirty="0">
                <a:solidFill>
                  <a:schemeClr val="tx1"/>
                </a:solidFill>
                <a:cs typeface="Calibri"/>
              </a:rPr>
              <a:t> / Leaky </a:t>
            </a:r>
            <a:r>
              <a:rPr lang="en-US" dirty="0" err="1">
                <a:solidFill>
                  <a:schemeClr val="tx1"/>
                </a:solidFill>
                <a:cs typeface="Calibri"/>
              </a:rPr>
              <a:t>ReLu</a:t>
            </a:r>
            <a:endParaRPr lang="en-US" dirty="0">
              <a:solidFill>
                <a:schemeClr val="tx1"/>
              </a:solidFill>
              <a:cs typeface="Calibri"/>
            </a:endParaRPr>
          </a:p>
          <a:p>
            <a:pPr lvl="2">
              <a:buFont typeface="Arial" panose="020B0604020202020204" pitchFamily="34" charset="0"/>
              <a:buChar char="•"/>
            </a:pPr>
            <a:r>
              <a:rPr lang="en-US" dirty="0">
                <a:solidFill>
                  <a:schemeClr val="tx1"/>
                </a:solidFill>
                <a:cs typeface="Calibri"/>
              </a:rPr>
              <a:t>The problem with the use of ReLU is when the gradient is 0. In such cases, the node is considered as a dead node since the old and new values of the weights remain the same. This situation can be avoided by using a leaky ReLU.</a:t>
            </a:r>
          </a:p>
          <a:p>
            <a:pPr lvl="1">
              <a:buFont typeface="Courier New" panose="02070309020205020404" pitchFamily="49" charset="0"/>
              <a:buChar char="o"/>
            </a:pPr>
            <a:r>
              <a:rPr lang="en-US" dirty="0">
                <a:solidFill>
                  <a:schemeClr val="tx1"/>
                </a:solidFill>
                <a:cs typeface="Calibri"/>
              </a:rPr>
              <a:t>Change model: fewer layers; LSTM; </a:t>
            </a:r>
            <a:r>
              <a:rPr lang="en-US" dirty="0" err="1">
                <a:solidFill>
                  <a:schemeClr val="tx1"/>
                </a:solidFill>
                <a:cs typeface="Calibri"/>
              </a:rPr>
              <a:t>ResNet</a:t>
            </a:r>
            <a:r>
              <a:rPr lang="en-US" dirty="0">
                <a:solidFill>
                  <a:schemeClr val="tx1"/>
                </a:solidFill>
                <a:cs typeface="Calibri"/>
              </a:rPr>
              <a:t>; and etc.</a:t>
            </a:r>
          </a:p>
          <a:p>
            <a:pPr lvl="1">
              <a:buFont typeface="Courier New" panose="02070309020205020404" pitchFamily="49" charset="0"/>
              <a:buChar char="o"/>
            </a:pPr>
            <a:endParaRPr lang="en-US" dirty="0">
              <a:solidFill>
                <a:schemeClr val="tx1"/>
              </a:solidFill>
              <a:cs typeface="Calibri"/>
            </a:endParaRPr>
          </a:p>
        </p:txBody>
      </p:sp>
      <p:pic>
        <p:nvPicPr>
          <p:cNvPr id="5" name="Picture 4" descr="Diagram&#10;&#10;Description automatically generated">
            <a:extLst>
              <a:ext uri="{FF2B5EF4-FFF2-40B4-BE49-F238E27FC236}">
                <a16:creationId xmlns:a16="http://schemas.microsoft.com/office/drawing/2014/main" id="{9F44B23C-C919-C4F2-E78E-99F9CA7EC9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6507" y="3325715"/>
            <a:ext cx="7772400" cy="3431547"/>
          </a:xfrm>
          <a:prstGeom prst="rect">
            <a:avLst/>
          </a:prstGeom>
        </p:spPr>
      </p:pic>
    </p:spTree>
    <p:extLst>
      <p:ext uri="{BB962C8B-B14F-4D97-AF65-F5344CB8AC3E}">
        <p14:creationId xmlns:p14="http://schemas.microsoft.com/office/powerpoint/2010/main" val="4151394655"/>
      </p:ext>
    </p:extLst>
  </p:cSld>
  <p:clrMapOvr>
    <a:masterClrMapping/>
  </p:clrMapOvr>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145-6B13-C485-1748-E855CC82EEEC}"/>
              </a:ext>
            </a:extLst>
          </p:cNvPr>
          <p:cNvSpPr>
            <a:spLocks noGrp="1"/>
          </p:cNvSpPr>
          <p:nvPr>
            <p:ph type="title"/>
          </p:nvPr>
        </p:nvSpPr>
        <p:spPr/>
        <p:txBody>
          <a:bodyPr/>
          <a:lstStyle/>
          <a:p>
            <a:r>
              <a:rPr lang="en-US" dirty="0">
                <a:cs typeface="Calibri Light"/>
              </a:rPr>
              <a:t>Gradient Explosion</a:t>
            </a:r>
            <a:endParaRPr lang="en-US" dirty="0"/>
          </a:p>
        </p:txBody>
      </p:sp>
      <p:sp>
        <p:nvSpPr>
          <p:cNvPr id="3" name="Content Placeholder 2">
            <a:extLst>
              <a:ext uri="{FF2B5EF4-FFF2-40B4-BE49-F238E27FC236}">
                <a16:creationId xmlns:a16="http://schemas.microsoft.com/office/drawing/2014/main" id="{3476B551-7538-B561-D622-3DFA2566EA2F}"/>
              </a:ext>
            </a:extLst>
          </p:cNvPr>
          <p:cNvSpPr>
            <a:spLocks noGrp="1"/>
          </p:cNvSpPr>
          <p:nvPr>
            <p:ph idx="1"/>
          </p:nvPr>
        </p:nvSpPr>
        <p:spPr>
          <a:xfrm>
            <a:off x="2589212" y="1391478"/>
            <a:ext cx="8915400" cy="4731026"/>
          </a:xfrm>
        </p:spPr>
        <p:txBody>
          <a:bodyPr vert="horz" lIns="91440" tIns="45720" rIns="91440" bIns="45720" rtlCol="0" anchor="t">
            <a:normAutofit/>
          </a:bodyPr>
          <a:lstStyle/>
          <a:p>
            <a:pPr marL="0" indent="0">
              <a:buNone/>
            </a:pPr>
            <a:endParaRPr lang="en-US" dirty="0">
              <a:solidFill>
                <a:schemeClr val="tx1"/>
              </a:solidFill>
              <a:cs typeface="Calibri"/>
              <a:hlinkClick r:id="rId2">
                <a:extLst>
                  <a:ext uri="{A12FA001-AC4F-418D-AE19-62706E023703}">
                    <ahyp:hlinkClr xmlns:ahyp="http://schemas.microsoft.com/office/drawing/2018/hyperlinkcolor" val="tx"/>
                  </a:ext>
                </a:extLst>
              </a:hlinkClick>
            </a:endParaRP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lang="en-US" dirty="0">
                <a:solidFill>
                  <a:schemeClr val="tx1"/>
                </a:solidFill>
                <a:cs typeface="Calibri"/>
              </a:rPr>
              <a:t>Why</a:t>
            </a:r>
          </a:p>
          <a:p>
            <a:pPr lvl="1">
              <a:buClr>
                <a:srgbClr val="A53010"/>
              </a:buClr>
              <a:buFont typeface="Courier New" panose="02070309020205020404" pitchFamily="49" charset="0"/>
              <a:buChar char="o"/>
              <a:defRPr/>
            </a:pPr>
            <a:r>
              <a:rPr lang="en-US" b="0" i="0" dirty="0">
                <a:solidFill>
                  <a:schemeClr val="tx1"/>
                </a:solidFill>
                <a:effectLst/>
                <a:latin typeface="open sans" panose="020B0606030504020204" pitchFamily="34" charset="0"/>
                <a:cs typeface="Calibri"/>
              </a:rPr>
              <a:t>Too many layers</a:t>
            </a:r>
          </a:p>
          <a:p>
            <a:pPr lvl="1">
              <a:buClr>
                <a:srgbClr val="A53010"/>
              </a:buClr>
              <a:buFont typeface="Courier New" panose="02070309020205020404" pitchFamily="49" charset="0"/>
              <a:buChar char="o"/>
              <a:defRPr/>
            </a:pPr>
            <a:r>
              <a:rPr lang="en-US" dirty="0">
                <a:solidFill>
                  <a:schemeClr val="tx1"/>
                </a:solidFill>
                <a:cs typeface="Calibri"/>
              </a:rPr>
              <a:t>Initial weights too large</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lang="en-US" dirty="0">
                <a:solidFill>
                  <a:schemeClr val="tx1"/>
                </a:solidFill>
                <a:cs typeface="Calibri"/>
              </a:rPr>
              <a:t>How to avoid gradient explosion</a:t>
            </a:r>
          </a:p>
          <a:p>
            <a:pPr lvl="1">
              <a:buClr>
                <a:srgbClr val="A53010"/>
              </a:buClr>
              <a:buFont typeface="Courier New" panose="02070309020205020404" pitchFamily="49" charset="0"/>
              <a:buChar char="o"/>
              <a:defRPr/>
            </a:pPr>
            <a:r>
              <a:rPr lang="en-US" dirty="0">
                <a:solidFill>
                  <a:schemeClr val="tx1"/>
                </a:solidFill>
                <a:cs typeface="Calibri"/>
              </a:rPr>
              <a:t>Change model: fewer layers, LSTM, and etc.</a:t>
            </a:r>
          </a:p>
          <a:p>
            <a:pPr lvl="1">
              <a:buClr>
                <a:srgbClr val="A53010"/>
              </a:buClr>
              <a:buFont typeface="Courier New" panose="02070309020205020404" pitchFamily="49" charset="0"/>
              <a:buChar char="o"/>
              <a:defRPr/>
            </a:pPr>
            <a:r>
              <a:rPr lang="en-US" dirty="0">
                <a:solidFill>
                  <a:schemeClr val="tx1"/>
                </a:solidFill>
                <a:cs typeface="Calibri"/>
              </a:rPr>
              <a:t>Regularization</a:t>
            </a:r>
          </a:p>
          <a:p>
            <a:pPr lvl="1">
              <a:buClr>
                <a:srgbClr val="A53010"/>
              </a:buClr>
              <a:buFont typeface="Courier New" panose="02070309020205020404" pitchFamily="49" charset="0"/>
              <a:buChar char="o"/>
              <a:defRPr/>
            </a:pPr>
            <a:r>
              <a:rPr lang="en-US" dirty="0">
                <a:solidFill>
                  <a:schemeClr val="tx1"/>
                </a:solidFill>
                <a:cs typeface="Calibri"/>
              </a:rPr>
              <a:t>Gradient clipping: limit the size of gradients during the training of your network</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endParaRPr lang="en-US" dirty="0">
              <a:solidFill>
                <a:schemeClr val="tx1"/>
              </a:solidFill>
              <a:cs typeface="Calibri"/>
            </a:endParaRPr>
          </a:p>
          <a:p>
            <a:pPr marL="0" indent="0">
              <a:buNone/>
            </a:pPr>
            <a:endParaRPr lang="en-US" dirty="0">
              <a:cs typeface="Calibri"/>
            </a:endParaRPr>
          </a:p>
        </p:txBody>
      </p:sp>
    </p:spTree>
    <p:extLst>
      <p:ext uri="{BB962C8B-B14F-4D97-AF65-F5344CB8AC3E}">
        <p14:creationId xmlns:p14="http://schemas.microsoft.com/office/powerpoint/2010/main" val="16932356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145-6B13-C485-1748-E855CC82EEEC}"/>
              </a:ext>
            </a:extLst>
          </p:cNvPr>
          <p:cNvSpPr>
            <a:spLocks noGrp="1"/>
          </p:cNvSpPr>
          <p:nvPr>
            <p:ph type="title"/>
          </p:nvPr>
        </p:nvSpPr>
        <p:spPr/>
        <p:txBody>
          <a:bodyPr/>
          <a:lstStyle/>
          <a:p>
            <a:r>
              <a:rPr lang="en-US" dirty="0">
                <a:cs typeface="Calibri Light"/>
              </a:rPr>
              <a:t>CNN – Convolutional Neural Networks</a:t>
            </a:r>
            <a:endParaRPr lang="en-US" dirty="0"/>
          </a:p>
        </p:txBody>
      </p:sp>
      <p:sp>
        <p:nvSpPr>
          <p:cNvPr id="3" name="Content Placeholder 2">
            <a:extLst>
              <a:ext uri="{FF2B5EF4-FFF2-40B4-BE49-F238E27FC236}">
                <a16:creationId xmlns:a16="http://schemas.microsoft.com/office/drawing/2014/main" id="{3476B551-7538-B561-D622-3DFA2566EA2F}"/>
              </a:ext>
            </a:extLst>
          </p:cNvPr>
          <p:cNvSpPr>
            <a:spLocks noGrp="1"/>
          </p:cNvSpPr>
          <p:nvPr>
            <p:ph idx="1"/>
          </p:nvPr>
        </p:nvSpPr>
        <p:spPr>
          <a:xfrm>
            <a:off x="2589212" y="1577008"/>
            <a:ext cx="8915400" cy="4100290"/>
          </a:xfrm>
        </p:spPr>
        <p:txBody>
          <a:bodyPr vert="horz" lIns="91440" tIns="45720" rIns="91440" bIns="45720" rtlCol="0" anchor="t">
            <a:normAutofit/>
          </a:bodyPr>
          <a:lstStyle/>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endParaRPr lang="en-US" dirty="0">
              <a:cs typeface="Calibri"/>
            </a:endParaRPr>
          </a:p>
        </p:txBody>
      </p:sp>
      <p:pic>
        <p:nvPicPr>
          <p:cNvPr id="4" name="Picture 2" descr="Using Deep Learning Models / Convolutional Neural Networks">
            <a:extLst>
              <a:ext uri="{FF2B5EF4-FFF2-40B4-BE49-F238E27FC236}">
                <a16:creationId xmlns:a16="http://schemas.microsoft.com/office/drawing/2014/main" id="{821BD036-D0DA-19F2-93CA-3BF1236059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9212" y="1565522"/>
            <a:ext cx="9207951" cy="4111776"/>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a:extLst>
              <a:ext uri="{FF2B5EF4-FFF2-40B4-BE49-F238E27FC236}">
                <a16:creationId xmlns:a16="http://schemas.microsoft.com/office/drawing/2014/main" id="{9BB0AE41-20F7-79A0-6547-47F75390D8BE}"/>
              </a:ext>
            </a:extLst>
          </p:cNvPr>
          <p:cNvSpPr/>
          <p:nvPr/>
        </p:nvSpPr>
        <p:spPr>
          <a:xfrm>
            <a:off x="3886200" y="2527300"/>
            <a:ext cx="1104900" cy="152400"/>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nut 8">
            <a:extLst>
              <a:ext uri="{FF2B5EF4-FFF2-40B4-BE49-F238E27FC236}">
                <a16:creationId xmlns:a16="http://schemas.microsoft.com/office/drawing/2014/main" id="{980D4057-2121-66B8-8752-1AF23B52F004}"/>
              </a:ext>
            </a:extLst>
          </p:cNvPr>
          <p:cNvSpPr/>
          <p:nvPr/>
        </p:nvSpPr>
        <p:spPr>
          <a:xfrm>
            <a:off x="5715000" y="4864100"/>
            <a:ext cx="1409700" cy="813198"/>
          </a:xfrm>
          <a:prstGeom prst="donut">
            <a:avLst>
              <a:gd name="adj" fmla="val 7795"/>
            </a:avLst>
          </a:prstGeom>
          <a:solidFill>
            <a:srgbClr val="0070C0"/>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ight Arrow 10">
            <a:extLst>
              <a:ext uri="{FF2B5EF4-FFF2-40B4-BE49-F238E27FC236}">
                <a16:creationId xmlns:a16="http://schemas.microsoft.com/office/drawing/2014/main" id="{1ECC6C2E-04E1-2624-6D41-625938B54B70}"/>
              </a:ext>
            </a:extLst>
          </p:cNvPr>
          <p:cNvSpPr/>
          <p:nvPr/>
        </p:nvSpPr>
        <p:spPr>
          <a:xfrm>
            <a:off x="7046912" y="2063750"/>
            <a:ext cx="992188" cy="184150"/>
          </a:xfrm>
          <a:prstGeom prs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1103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1"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145-6B13-C485-1748-E855CC82EEEC}"/>
              </a:ext>
            </a:extLst>
          </p:cNvPr>
          <p:cNvSpPr>
            <a:spLocks noGrp="1"/>
          </p:cNvSpPr>
          <p:nvPr>
            <p:ph type="title"/>
          </p:nvPr>
        </p:nvSpPr>
        <p:spPr/>
        <p:txBody>
          <a:bodyPr/>
          <a:lstStyle/>
          <a:p>
            <a:r>
              <a:rPr lang="en-US" dirty="0">
                <a:cs typeface="Calibri Light"/>
              </a:rPr>
              <a:t>CNN - Convolution</a:t>
            </a:r>
            <a:endParaRPr lang="en-US" dirty="0"/>
          </a:p>
        </p:txBody>
      </p:sp>
      <p:sp>
        <p:nvSpPr>
          <p:cNvPr id="3" name="Content Placeholder 2">
            <a:extLst>
              <a:ext uri="{FF2B5EF4-FFF2-40B4-BE49-F238E27FC236}">
                <a16:creationId xmlns:a16="http://schemas.microsoft.com/office/drawing/2014/main" id="{3476B551-7538-B561-D622-3DFA2566EA2F}"/>
              </a:ext>
            </a:extLst>
          </p:cNvPr>
          <p:cNvSpPr>
            <a:spLocks noGrp="1"/>
          </p:cNvSpPr>
          <p:nvPr>
            <p:ph idx="1"/>
          </p:nvPr>
        </p:nvSpPr>
        <p:spPr>
          <a:xfrm>
            <a:off x="2589212" y="1577008"/>
            <a:ext cx="8915400" cy="4656882"/>
          </a:xfrm>
        </p:spPr>
        <p:txBody>
          <a:bodyPr vert="horz" lIns="91440" tIns="45720" rIns="91440" bIns="45720" rtlCol="0" anchor="t">
            <a:normAutofit/>
          </a:bodyPr>
          <a:lstStyle/>
          <a:p>
            <a:pPr>
              <a:buClr>
                <a:srgbClr val="A53010"/>
              </a:buClr>
              <a:defRPr/>
            </a:pPr>
            <a:r>
              <a:rPr lang="en-US" dirty="0">
                <a:cs typeface="Calibri"/>
              </a:rPr>
              <a:t>Convolution example:  a 3x3 filter; this feature is shaped like “X”</a:t>
            </a:r>
          </a:p>
        </p:txBody>
      </p:sp>
      <p:pic>
        <p:nvPicPr>
          <p:cNvPr id="4098" name="Picture 2">
            <a:extLst>
              <a:ext uri="{FF2B5EF4-FFF2-40B4-BE49-F238E27FC236}">
                <a16:creationId xmlns:a16="http://schemas.microsoft.com/office/drawing/2014/main" id="{D9F24DFE-F717-9083-370E-14A4CADF4A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3979" y="2001079"/>
            <a:ext cx="5798069" cy="4232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62396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145-6B13-C485-1748-E855CC82EEEC}"/>
              </a:ext>
            </a:extLst>
          </p:cNvPr>
          <p:cNvSpPr>
            <a:spLocks noGrp="1"/>
          </p:cNvSpPr>
          <p:nvPr>
            <p:ph type="title"/>
          </p:nvPr>
        </p:nvSpPr>
        <p:spPr/>
        <p:txBody>
          <a:bodyPr/>
          <a:lstStyle/>
          <a:p>
            <a:r>
              <a:rPr lang="en-US" dirty="0">
                <a:cs typeface="Calibri Light"/>
              </a:rPr>
              <a:t>CNN - Convolution</a:t>
            </a:r>
            <a:endParaRPr lang="en-US" dirty="0"/>
          </a:p>
        </p:txBody>
      </p:sp>
      <p:sp>
        <p:nvSpPr>
          <p:cNvPr id="3" name="TextBox 2">
            <a:extLst>
              <a:ext uri="{FF2B5EF4-FFF2-40B4-BE49-F238E27FC236}">
                <a16:creationId xmlns:a16="http://schemas.microsoft.com/office/drawing/2014/main" id="{39F46299-906E-2C25-2F94-CA42B3660DE6}"/>
              </a:ext>
            </a:extLst>
          </p:cNvPr>
          <p:cNvSpPr txBox="1"/>
          <p:nvPr/>
        </p:nvSpPr>
        <p:spPr>
          <a:xfrm>
            <a:off x="2592926" y="1441174"/>
            <a:ext cx="8588422" cy="4483279"/>
          </a:xfrm>
          <a:prstGeom prst="rect">
            <a:avLst/>
          </a:prstGeom>
          <a:noFill/>
        </p:spPr>
        <p:txBody>
          <a:bodyPr wrap="square" rtlCol="0">
            <a:spAutoFit/>
          </a:bodyPr>
          <a:lstStyle/>
          <a:p>
            <a:pPr marL="342900" indent="-342900">
              <a:spcBef>
                <a:spcPts val="1000"/>
              </a:spcBef>
              <a:buClr>
                <a:srgbClr val="A53010"/>
              </a:buClr>
              <a:buFont typeface="Wingdings 3" charset="2"/>
              <a:buChar char=""/>
              <a:defRPr/>
            </a:pPr>
            <a:r>
              <a:rPr lang="en-US" b="1" dirty="0">
                <a:cs typeface="Calibri"/>
              </a:rPr>
              <a:t>kernel</a:t>
            </a:r>
            <a:r>
              <a:rPr lang="en-US" dirty="0">
                <a:cs typeface="Calibri"/>
              </a:rPr>
              <a:t> (a.k.a. a </a:t>
            </a:r>
            <a:r>
              <a:rPr lang="en-US" b="1" dirty="0">
                <a:cs typeface="Calibri"/>
              </a:rPr>
              <a:t>filter</a:t>
            </a:r>
            <a:r>
              <a:rPr lang="en-US" dirty="0">
                <a:cs typeface="Calibri"/>
              </a:rPr>
              <a:t> or a </a:t>
            </a:r>
            <a:r>
              <a:rPr lang="en-US" b="1" dirty="0">
                <a:cs typeface="Calibri"/>
              </a:rPr>
              <a:t>feature detector</a:t>
            </a:r>
            <a:r>
              <a:rPr lang="en-US" dirty="0">
                <a:cs typeface="Calibri"/>
              </a:rPr>
              <a:t>): a small matrix of weights that is used to scan the input data</a:t>
            </a:r>
          </a:p>
          <a:p>
            <a:pPr marL="342900" indent="-342900">
              <a:spcBef>
                <a:spcPts val="1000"/>
              </a:spcBef>
              <a:buClr>
                <a:srgbClr val="A53010"/>
              </a:buClr>
              <a:buFont typeface="Wingdings 3" charset="2"/>
              <a:buChar char=""/>
              <a:defRPr/>
            </a:pPr>
            <a:r>
              <a:rPr kumimoji="0" lang="en-US" sz="18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Calibri"/>
              </a:rPr>
              <a:t>Filters are used in CNNs to extract features from input data such as images, which are then used to make predictions or classifications</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lang="en-US" dirty="0">
                <a:solidFill>
                  <a:prstClr val="black">
                    <a:lumMod val="75000"/>
                    <a:lumOff val="25000"/>
                  </a:prstClr>
                </a:solidFill>
                <a:latin typeface="Century Gothic" panose="020B0502020202020204"/>
                <a:cs typeface="Calibri"/>
              </a:rPr>
              <a:t>Kernels</a:t>
            </a:r>
            <a:r>
              <a:rPr kumimoji="0" lang="en-US" sz="18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Calibri"/>
              </a:rPr>
              <a:t> are learned through model training, it’s NOT a manual process. The weights of the kernels are learned during training using backpropagation.</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Calibri"/>
              </a:rPr>
              <a:t>By adjusting the filter weights, the CNN can learn to identify different features in the input data such as edges, corners, shapes, and textures.</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Calibri"/>
              </a:rPr>
              <a:t>Feature detectors help build up a hierarchy of features in the CNN, where lower-level filters detect basic features such as edges and corners, and higher-level filters detect more complex features such as shapes and textures.</a:t>
            </a:r>
          </a:p>
          <a:p>
            <a:endParaRPr lang="en-US" dirty="0"/>
          </a:p>
        </p:txBody>
      </p:sp>
    </p:spTree>
    <p:extLst>
      <p:ext uri="{BB962C8B-B14F-4D97-AF65-F5344CB8AC3E}">
        <p14:creationId xmlns:p14="http://schemas.microsoft.com/office/powerpoint/2010/main" val="37818618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145-6B13-C485-1748-E855CC82EEEC}"/>
              </a:ext>
            </a:extLst>
          </p:cNvPr>
          <p:cNvSpPr>
            <a:spLocks noGrp="1"/>
          </p:cNvSpPr>
          <p:nvPr>
            <p:ph type="title"/>
          </p:nvPr>
        </p:nvSpPr>
        <p:spPr/>
        <p:txBody>
          <a:bodyPr/>
          <a:lstStyle/>
          <a:p>
            <a:r>
              <a:rPr lang="en-US" dirty="0">
                <a:cs typeface="Calibri Light"/>
              </a:rPr>
              <a:t>CNN - Convolution</a:t>
            </a:r>
            <a:endParaRPr lang="en-US" dirty="0"/>
          </a:p>
        </p:txBody>
      </p:sp>
      <p:sp>
        <p:nvSpPr>
          <p:cNvPr id="3" name="TextBox 2">
            <a:extLst>
              <a:ext uri="{FF2B5EF4-FFF2-40B4-BE49-F238E27FC236}">
                <a16:creationId xmlns:a16="http://schemas.microsoft.com/office/drawing/2014/main" id="{39F46299-906E-2C25-2F94-CA42B3660DE6}"/>
              </a:ext>
            </a:extLst>
          </p:cNvPr>
          <p:cNvSpPr txBox="1"/>
          <p:nvPr/>
        </p:nvSpPr>
        <p:spPr>
          <a:xfrm>
            <a:off x="2592926" y="1441174"/>
            <a:ext cx="8588422" cy="4483279"/>
          </a:xfrm>
          <a:prstGeom prst="rect">
            <a:avLst/>
          </a:prstGeom>
          <a:noFill/>
        </p:spPr>
        <p:txBody>
          <a:bodyPr wrap="square" rtlCol="0">
            <a:spAutoFit/>
          </a:bodyPr>
          <a:lstStyle/>
          <a:p>
            <a:pPr marL="342900" indent="-342900">
              <a:spcBef>
                <a:spcPts val="1000"/>
              </a:spcBef>
              <a:buClr>
                <a:srgbClr val="A53010"/>
              </a:buClr>
              <a:buFont typeface="Wingdings 3" charset="2"/>
              <a:buChar char=""/>
              <a:defRPr/>
            </a:pPr>
            <a:r>
              <a:rPr lang="en-US" b="1" dirty="0">
                <a:cs typeface="Calibri"/>
              </a:rPr>
              <a:t>kernel</a:t>
            </a:r>
            <a:r>
              <a:rPr lang="en-US" dirty="0">
                <a:cs typeface="Calibri"/>
              </a:rPr>
              <a:t> (a.k.a. a </a:t>
            </a:r>
            <a:r>
              <a:rPr lang="en-US" b="1" dirty="0">
                <a:cs typeface="Calibri"/>
              </a:rPr>
              <a:t>filter</a:t>
            </a:r>
            <a:r>
              <a:rPr lang="en-US" dirty="0">
                <a:cs typeface="Calibri"/>
              </a:rPr>
              <a:t> or a </a:t>
            </a:r>
            <a:r>
              <a:rPr lang="en-US" b="1" dirty="0">
                <a:cs typeface="Calibri"/>
              </a:rPr>
              <a:t>feature detector</a:t>
            </a:r>
            <a:r>
              <a:rPr lang="en-US" dirty="0">
                <a:cs typeface="Calibri"/>
              </a:rPr>
              <a:t>): a small matrix of weights that is used to scan the input data</a:t>
            </a:r>
          </a:p>
          <a:p>
            <a:pPr marL="342900" indent="-342900">
              <a:spcBef>
                <a:spcPts val="1000"/>
              </a:spcBef>
              <a:buClr>
                <a:srgbClr val="A53010"/>
              </a:buClr>
              <a:buFont typeface="Wingdings 3" charset="2"/>
              <a:buChar char=""/>
              <a:defRPr/>
            </a:pPr>
            <a:r>
              <a:rPr kumimoji="0" lang="en-US" sz="18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Calibri"/>
              </a:rPr>
              <a:t>Filters are used in CNNs to extract features from input data such as images, which are then used to make predictions or classifications</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lang="en-US" dirty="0">
                <a:solidFill>
                  <a:prstClr val="black">
                    <a:lumMod val="75000"/>
                    <a:lumOff val="25000"/>
                  </a:prstClr>
                </a:solidFill>
                <a:latin typeface="Century Gothic" panose="020B0502020202020204"/>
                <a:cs typeface="Calibri"/>
              </a:rPr>
              <a:t>Kernels</a:t>
            </a:r>
            <a:r>
              <a:rPr kumimoji="0" lang="en-US" sz="18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Calibri"/>
              </a:rPr>
              <a:t> are learned through model training, it’s NOT a manual process. The weights of the kernels are learned during training using backpropagation.</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Calibri"/>
              </a:rPr>
              <a:t>By adjusting the filter weights, the CNN can learn to identify different features in the input data such as edges, corners, shapes, and textures.</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Calibri"/>
              </a:rPr>
              <a:t>Feature detectors help build up a hierarchy of features in the CNN, where lower-level filters detect basic features such as edges and corners, and higher-level filters detect more complex features such as shapes and textures.</a:t>
            </a:r>
          </a:p>
          <a:p>
            <a:endParaRPr lang="en-US" dirty="0"/>
          </a:p>
        </p:txBody>
      </p:sp>
    </p:spTree>
    <p:extLst>
      <p:ext uri="{BB962C8B-B14F-4D97-AF65-F5344CB8AC3E}">
        <p14:creationId xmlns:p14="http://schemas.microsoft.com/office/powerpoint/2010/main" val="23003705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145-6B13-C485-1748-E855CC82EEEC}"/>
              </a:ext>
            </a:extLst>
          </p:cNvPr>
          <p:cNvSpPr>
            <a:spLocks noGrp="1"/>
          </p:cNvSpPr>
          <p:nvPr>
            <p:ph type="title"/>
          </p:nvPr>
        </p:nvSpPr>
        <p:spPr/>
        <p:txBody>
          <a:bodyPr/>
          <a:lstStyle/>
          <a:p>
            <a:r>
              <a:rPr lang="en-US" dirty="0">
                <a:cs typeface="Calibri Light"/>
              </a:rPr>
              <a:t>CNN - Convolution</a:t>
            </a:r>
            <a:endParaRPr lang="en-US" dirty="0"/>
          </a:p>
        </p:txBody>
      </p:sp>
      <p:pic>
        <p:nvPicPr>
          <p:cNvPr id="9" name="Picture 8" descr="Chart&#10;&#10;Description automatically generated with low confidence">
            <a:extLst>
              <a:ext uri="{FF2B5EF4-FFF2-40B4-BE49-F238E27FC236}">
                <a16:creationId xmlns:a16="http://schemas.microsoft.com/office/drawing/2014/main" id="{3BFB9880-A9EA-3255-CED0-30A41A1CD8FF}"/>
              </a:ext>
            </a:extLst>
          </p:cNvPr>
          <p:cNvPicPr>
            <a:picLocks noChangeAspect="1"/>
          </p:cNvPicPr>
          <p:nvPr/>
        </p:nvPicPr>
        <p:blipFill rotWithShape="1">
          <a:blip r:embed="rId3">
            <a:extLst>
              <a:ext uri="{28A0092B-C50C-407E-A947-70E740481C1C}">
                <a14:useLocalDpi xmlns:a14="http://schemas.microsoft.com/office/drawing/2010/main" val="0"/>
              </a:ext>
            </a:extLst>
          </a:blip>
          <a:srcRect b="27159"/>
          <a:stretch/>
        </p:blipFill>
        <p:spPr>
          <a:xfrm>
            <a:off x="3694113" y="2191025"/>
            <a:ext cx="4982902" cy="3289301"/>
          </a:xfrm>
          <a:prstGeom prst="rect">
            <a:avLst/>
          </a:prstGeom>
        </p:spPr>
      </p:pic>
      <p:sp>
        <p:nvSpPr>
          <p:cNvPr id="3" name="TextBox 2">
            <a:extLst>
              <a:ext uri="{FF2B5EF4-FFF2-40B4-BE49-F238E27FC236}">
                <a16:creationId xmlns:a16="http://schemas.microsoft.com/office/drawing/2014/main" id="{AF00226A-5001-601A-9926-7CB094E89C26}"/>
              </a:ext>
            </a:extLst>
          </p:cNvPr>
          <p:cNvSpPr txBox="1"/>
          <p:nvPr/>
        </p:nvSpPr>
        <p:spPr>
          <a:xfrm>
            <a:off x="2592926" y="1441174"/>
            <a:ext cx="8588422" cy="646331"/>
          </a:xfrm>
          <a:prstGeom prst="rect">
            <a:avLst/>
          </a:prstGeom>
          <a:noFill/>
        </p:spPr>
        <p:txBody>
          <a:bodyPr wrap="square" rtlCol="0">
            <a:spAutoFit/>
          </a:bodyPr>
          <a:lstStyle/>
          <a:p>
            <a:pPr marL="342900" indent="-342900">
              <a:spcBef>
                <a:spcPts val="1000"/>
              </a:spcBef>
              <a:buClr>
                <a:srgbClr val="A53010"/>
              </a:buClr>
              <a:buFont typeface="Wingdings 3" charset="2"/>
              <a:buChar char=""/>
              <a:defRPr/>
            </a:pPr>
            <a:r>
              <a:rPr lang="en-US" dirty="0">
                <a:cs typeface="Calibri"/>
              </a:rPr>
              <a:t>Filters learned by </a:t>
            </a:r>
            <a:r>
              <a:rPr lang="en-US" dirty="0" err="1">
                <a:cs typeface="Calibri"/>
              </a:rPr>
              <a:t>AlexNet</a:t>
            </a:r>
            <a:endParaRPr kumimoji="0" lang="en-US" sz="180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Calibri"/>
            </a:endParaRPr>
          </a:p>
          <a:p>
            <a:endParaRPr lang="en-US" dirty="0"/>
          </a:p>
        </p:txBody>
      </p:sp>
    </p:spTree>
    <p:extLst>
      <p:ext uri="{BB962C8B-B14F-4D97-AF65-F5344CB8AC3E}">
        <p14:creationId xmlns:p14="http://schemas.microsoft.com/office/powerpoint/2010/main" val="23975183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145-6B13-C485-1748-E855CC82EEEC}"/>
              </a:ext>
            </a:extLst>
          </p:cNvPr>
          <p:cNvSpPr>
            <a:spLocks noGrp="1"/>
          </p:cNvSpPr>
          <p:nvPr>
            <p:ph type="title"/>
          </p:nvPr>
        </p:nvSpPr>
        <p:spPr/>
        <p:txBody>
          <a:bodyPr/>
          <a:lstStyle/>
          <a:p>
            <a:r>
              <a:rPr lang="en-US" dirty="0">
                <a:cs typeface="Calibri Light"/>
              </a:rPr>
              <a:t>CNN - Feature Map/Channels</a:t>
            </a:r>
            <a:endParaRPr lang="en-US" dirty="0"/>
          </a:p>
        </p:txBody>
      </p:sp>
      <p:sp>
        <p:nvSpPr>
          <p:cNvPr id="3" name="TextBox 2">
            <a:extLst>
              <a:ext uri="{FF2B5EF4-FFF2-40B4-BE49-F238E27FC236}">
                <a16:creationId xmlns:a16="http://schemas.microsoft.com/office/drawing/2014/main" id="{39F46299-906E-2C25-2F94-CA42B3660DE6}"/>
              </a:ext>
            </a:extLst>
          </p:cNvPr>
          <p:cNvSpPr txBox="1"/>
          <p:nvPr/>
        </p:nvSpPr>
        <p:spPr>
          <a:xfrm>
            <a:off x="2592926" y="1441174"/>
            <a:ext cx="8588422" cy="4760278"/>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en-US" sz="1800" b="1"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Calibri"/>
              </a:rPr>
              <a:t>Channels</a:t>
            </a:r>
            <a:r>
              <a:rPr kumimoji="0" lang="en-US" sz="18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Calibri"/>
              </a:rPr>
              <a:t> (a.k.a. </a:t>
            </a:r>
            <a:r>
              <a:rPr kumimoji="0" lang="en-US" sz="1800" b="1"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Calibri"/>
              </a:rPr>
              <a:t>feature maps</a:t>
            </a:r>
            <a:r>
              <a:rPr kumimoji="0" lang="en-US" sz="18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Calibri"/>
              </a:rPr>
              <a:t>) :</a:t>
            </a:r>
          </a:p>
          <a:p>
            <a:pPr marL="800100" lvl="1" indent="-342900">
              <a:spcBef>
                <a:spcPts val="1000"/>
              </a:spcBef>
              <a:buClr>
                <a:srgbClr val="A53010"/>
              </a:buClr>
              <a:buFont typeface="Courier New" panose="02070309020205020404" pitchFamily="49" charset="0"/>
              <a:buChar char="o"/>
              <a:defRPr/>
            </a:pPr>
            <a:r>
              <a:rPr kumimoji="0" lang="en-US"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Calibri"/>
              </a:rPr>
              <a:t>a way of representing the output of a convolutional layer. Each channel corresponds to a particular filter that has been applied to the input data, and contains the responses of that filter at every position in the input</a:t>
            </a:r>
          </a:p>
          <a:p>
            <a:pPr marL="800100" lvl="1" indent="-342900">
              <a:spcBef>
                <a:spcPts val="1000"/>
              </a:spcBef>
              <a:buClr>
                <a:srgbClr val="A53010"/>
              </a:buClr>
              <a:buFont typeface="Courier New" panose="02070309020205020404" pitchFamily="49" charset="0"/>
              <a:buChar char="o"/>
              <a:defRPr/>
            </a:pPr>
            <a:r>
              <a:rPr kumimoji="0" lang="en-US"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Calibri"/>
              </a:rPr>
              <a:t>a channel represents a particular aspect or feature of the input data, e.g. edges, textures, or colors</a:t>
            </a:r>
          </a:p>
          <a:p>
            <a:pPr marL="800100" lvl="1" indent="-342900">
              <a:spcBef>
                <a:spcPts val="1000"/>
              </a:spcBef>
              <a:buClr>
                <a:srgbClr val="A53010"/>
              </a:buClr>
              <a:buFont typeface="Courier New" panose="02070309020205020404" pitchFamily="49" charset="0"/>
              <a:buChar char="o"/>
              <a:defRPr/>
            </a:pPr>
            <a:r>
              <a:rPr kumimoji="0" lang="en-US"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Calibri"/>
              </a:rPr>
              <a:t>The number of channels in a convolutional layer is a </a:t>
            </a:r>
            <a:r>
              <a:rPr kumimoji="0" lang="en-US" b="0" i="1"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Calibri"/>
              </a:rPr>
              <a:t>hyperparameter</a:t>
            </a:r>
            <a:r>
              <a:rPr kumimoji="0" lang="en-US"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Calibri"/>
              </a:rPr>
              <a:t> that needs to be set before training the network (similar to the number of neurons in each layer in a “plain vanilla” neural network, where the hyperparameter is determined before training)</a:t>
            </a:r>
          </a:p>
          <a:p>
            <a:pPr marL="800100" lvl="1" indent="-342900">
              <a:spcBef>
                <a:spcPts val="1000"/>
              </a:spcBef>
              <a:buClr>
                <a:srgbClr val="A53010"/>
              </a:buClr>
              <a:buFont typeface="Courier New" panose="02070309020205020404" pitchFamily="49" charset="0"/>
              <a:buChar char="o"/>
              <a:defRPr/>
            </a:pPr>
            <a:r>
              <a:rPr kumimoji="0" lang="en-US"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Calibri"/>
              </a:rPr>
              <a:t>To flatten multiple channels in a CNN, simply concatenate the output of each channel into a single long vector</a:t>
            </a:r>
          </a:p>
          <a:p>
            <a:endParaRPr lang="en-US" dirty="0"/>
          </a:p>
        </p:txBody>
      </p:sp>
    </p:spTree>
    <p:extLst>
      <p:ext uri="{BB962C8B-B14F-4D97-AF65-F5344CB8AC3E}">
        <p14:creationId xmlns:p14="http://schemas.microsoft.com/office/powerpoint/2010/main" val="3496899223"/>
      </p:ext>
    </p:extLst>
  </p:cSld>
  <p:clrMapOvr>
    <a:masterClrMapping/>
  </p:clrMapOvr>
  <p:extLst>
    <p:ext uri="{6950BFC3-D8DA-4A85-94F7-54DA5524770B}">
      <p188:commentRel xmlns:p188="http://schemas.microsoft.com/office/powerpoint/2018/8/main" r:id="rId2"/>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145-6B13-C485-1748-E855CC82EEEC}"/>
              </a:ext>
            </a:extLst>
          </p:cNvPr>
          <p:cNvSpPr>
            <a:spLocks noGrp="1"/>
          </p:cNvSpPr>
          <p:nvPr>
            <p:ph type="title"/>
          </p:nvPr>
        </p:nvSpPr>
        <p:spPr/>
        <p:txBody>
          <a:bodyPr/>
          <a:lstStyle/>
          <a:p>
            <a:r>
              <a:rPr lang="en-US" dirty="0">
                <a:cs typeface="Calibri Light"/>
              </a:rPr>
              <a:t>CNN - Pooling</a:t>
            </a:r>
            <a:endParaRPr lang="en-US" dirty="0"/>
          </a:p>
        </p:txBody>
      </p:sp>
      <p:sp>
        <p:nvSpPr>
          <p:cNvPr id="3" name="Content Placeholder 2">
            <a:extLst>
              <a:ext uri="{FF2B5EF4-FFF2-40B4-BE49-F238E27FC236}">
                <a16:creationId xmlns:a16="http://schemas.microsoft.com/office/drawing/2014/main" id="{3476B551-7538-B561-D622-3DFA2566EA2F}"/>
              </a:ext>
            </a:extLst>
          </p:cNvPr>
          <p:cNvSpPr>
            <a:spLocks noGrp="1"/>
          </p:cNvSpPr>
          <p:nvPr>
            <p:ph idx="1"/>
          </p:nvPr>
        </p:nvSpPr>
        <p:spPr>
          <a:xfrm>
            <a:off x="2589212" y="1577008"/>
            <a:ext cx="8915400" cy="4656882"/>
          </a:xfrm>
        </p:spPr>
        <p:txBody>
          <a:bodyPr vert="horz" lIns="91440" tIns="45720" rIns="91440" bIns="45720" rtlCol="0" anchor="t">
            <a:normAutofit/>
          </a:bodyPr>
          <a:lstStyle/>
          <a:p>
            <a:pPr>
              <a:buClr>
                <a:srgbClr val="A53010"/>
              </a:buClr>
              <a:defRPr/>
            </a:pPr>
            <a:r>
              <a:rPr lang="en-US" dirty="0">
                <a:cs typeface="Calibri"/>
              </a:rPr>
              <a:t>Pooling: </a:t>
            </a:r>
            <a:r>
              <a:rPr lang="en-US" dirty="0" err="1">
                <a:cs typeface="Calibri"/>
              </a:rPr>
              <a:t>downsampling</a:t>
            </a:r>
            <a:r>
              <a:rPr lang="en-US" dirty="0">
                <a:cs typeface="Calibri"/>
              </a:rPr>
              <a:t> operation; reduces the width and height of the input feature map, while preserving the depth (number of channels)</a:t>
            </a:r>
          </a:p>
          <a:p>
            <a:pPr lvl="1">
              <a:buClr>
                <a:srgbClr val="A53010"/>
              </a:buClr>
              <a:buFont typeface="Courier New" panose="02070309020205020404" pitchFamily="49" charset="0"/>
              <a:buChar char="o"/>
              <a:defRPr/>
            </a:pPr>
            <a:r>
              <a:rPr lang="en-US" dirty="0">
                <a:cs typeface="Calibri"/>
              </a:rPr>
              <a:t>Lowers data size while preserving features</a:t>
            </a:r>
          </a:p>
          <a:p>
            <a:pPr lvl="1">
              <a:buClr>
                <a:srgbClr val="A53010"/>
              </a:buClr>
              <a:buFont typeface="Courier New" panose="02070309020205020404" pitchFamily="49" charset="0"/>
              <a:buChar char="o"/>
              <a:defRPr/>
            </a:pPr>
            <a:r>
              <a:rPr lang="en-US" dirty="0">
                <a:cs typeface="Calibri"/>
              </a:rPr>
              <a:t>Max pooling</a:t>
            </a:r>
          </a:p>
          <a:p>
            <a:pPr lvl="1">
              <a:buClr>
                <a:srgbClr val="A53010"/>
              </a:buClr>
              <a:buFont typeface="Courier New" panose="02070309020205020404" pitchFamily="49" charset="0"/>
              <a:buChar char="o"/>
              <a:defRPr/>
            </a:pPr>
            <a:r>
              <a:rPr lang="en-US" dirty="0">
                <a:cs typeface="Calibri"/>
              </a:rPr>
              <a:t>Average pooling</a:t>
            </a:r>
          </a:p>
        </p:txBody>
      </p:sp>
      <p:pic>
        <p:nvPicPr>
          <p:cNvPr id="5124" name="Picture 4">
            <a:extLst>
              <a:ext uri="{FF2B5EF4-FFF2-40B4-BE49-F238E27FC236}">
                <a16:creationId xmlns:a16="http://schemas.microsoft.com/office/drawing/2014/main" id="{8CCEE2E3-7F1C-4A09-D037-B46128614A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2323" y="2674388"/>
            <a:ext cx="4656139" cy="3960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8205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dissolve">
                                      <p:cBhvr>
                                        <p:cTn id="7"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145-6B13-C485-1748-E855CC82EEEC}"/>
              </a:ext>
            </a:extLst>
          </p:cNvPr>
          <p:cNvSpPr>
            <a:spLocks noGrp="1"/>
          </p:cNvSpPr>
          <p:nvPr>
            <p:ph type="title"/>
          </p:nvPr>
        </p:nvSpPr>
        <p:spPr/>
        <p:txBody>
          <a:bodyPr/>
          <a:lstStyle/>
          <a:p>
            <a:r>
              <a:rPr lang="en-US" dirty="0">
                <a:cs typeface="Calibri Light"/>
              </a:rPr>
              <a:t>CNN - Pooling</a:t>
            </a:r>
            <a:endParaRPr lang="en-US" dirty="0"/>
          </a:p>
        </p:txBody>
      </p:sp>
      <p:pic>
        <p:nvPicPr>
          <p:cNvPr id="5122" name="Picture 2">
            <a:extLst>
              <a:ext uri="{FF2B5EF4-FFF2-40B4-BE49-F238E27FC236}">
                <a16:creationId xmlns:a16="http://schemas.microsoft.com/office/drawing/2014/main" id="{CECE4887-48FD-F508-6056-8D6657B616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9212" y="1264555"/>
            <a:ext cx="8369300" cy="543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5352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145-6B13-C485-1748-E855CC82EEEC}"/>
              </a:ext>
            </a:extLst>
          </p:cNvPr>
          <p:cNvSpPr>
            <a:spLocks noGrp="1"/>
          </p:cNvSpPr>
          <p:nvPr>
            <p:ph type="title"/>
          </p:nvPr>
        </p:nvSpPr>
        <p:spPr/>
        <p:txBody>
          <a:bodyPr/>
          <a:lstStyle/>
          <a:p>
            <a:r>
              <a:rPr lang="en-US" dirty="0">
                <a:cs typeface="Calibri Light"/>
              </a:rPr>
              <a:t>CPU vs GPU</a:t>
            </a:r>
            <a:endParaRPr lang="en-US" dirty="0"/>
          </a:p>
        </p:txBody>
      </p:sp>
      <p:sp>
        <p:nvSpPr>
          <p:cNvPr id="3" name="Content Placeholder 2">
            <a:extLst>
              <a:ext uri="{FF2B5EF4-FFF2-40B4-BE49-F238E27FC236}">
                <a16:creationId xmlns:a16="http://schemas.microsoft.com/office/drawing/2014/main" id="{3476B551-7538-B561-D622-3DFA2566EA2F}"/>
              </a:ext>
            </a:extLst>
          </p:cNvPr>
          <p:cNvSpPr>
            <a:spLocks noGrp="1"/>
          </p:cNvSpPr>
          <p:nvPr>
            <p:ph idx="1"/>
          </p:nvPr>
        </p:nvSpPr>
        <p:spPr>
          <a:xfrm>
            <a:off x="2592925" y="1396181"/>
            <a:ext cx="2675962" cy="4333461"/>
          </a:xfrm>
        </p:spPr>
        <p:txBody>
          <a:bodyPr vert="horz" lIns="91440" tIns="45720" rIns="91440" bIns="45720" rtlCol="0" anchor="t">
            <a:normAutofit/>
          </a:bodyPr>
          <a:lstStyle/>
          <a:p>
            <a:pPr marL="0" indent="0">
              <a:buNone/>
            </a:pPr>
            <a:endParaRPr lang="en-US" dirty="0">
              <a:solidFill>
                <a:schemeClr val="tx1"/>
              </a:solidFill>
              <a:cs typeface="Calibri"/>
              <a:hlinkClick r:id="rId2">
                <a:extLst>
                  <a:ext uri="{A12FA001-AC4F-418D-AE19-62706E023703}">
                    <ahyp:hlinkClr xmlns:ahyp="http://schemas.microsoft.com/office/drawing/2018/hyperlinkcolor" val="tx"/>
                  </a:ext>
                </a:extLst>
              </a:hlinkClick>
            </a:endParaRP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lang="en-US" dirty="0">
                <a:solidFill>
                  <a:schemeClr val="tx1"/>
                </a:solidFill>
                <a:cs typeface="Calibri"/>
              </a:rPr>
              <a:t>CPU</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endParaRPr lang="en-US" dirty="0">
              <a:solidFill>
                <a:schemeClr val="tx1"/>
              </a:solidFill>
              <a:cs typeface="Calibri"/>
            </a:endParaRP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endParaRPr lang="en-US" dirty="0">
              <a:solidFill>
                <a:schemeClr val="tx1"/>
              </a:solidFill>
              <a:cs typeface="Calibri"/>
            </a:endParaRP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endParaRPr lang="en-US" dirty="0">
              <a:solidFill>
                <a:schemeClr val="tx1"/>
              </a:solidFill>
              <a:cs typeface="Calibri"/>
            </a:endParaRPr>
          </a:p>
          <a:p>
            <a:pPr marL="0" indent="0">
              <a:buNone/>
            </a:pPr>
            <a:endParaRPr lang="en-US" dirty="0">
              <a:cs typeface="Calibri"/>
            </a:endParaRPr>
          </a:p>
        </p:txBody>
      </p:sp>
      <p:pic>
        <p:nvPicPr>
          <p:cNvPr id="12" name="Picture 11" descr="A picture containing person, holding, hand, electronics&#10;&#10;Description automatically generated">
            <a:extLst>
              <a:ext uri="{FF2B5EF4-FFF2-40B4-BE49-F238E27FC236}">
                <a16:creationId xmlns:a16="http://schemas.microsoft.com/office/drawing/2014/main" id="{2CE495E6-034D-8E2D-364F-D15F48222C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2925" y="2381930"/>
            <a:ext cx="4314590" cy="3808890"/>
          </a:xfrm>
          <a:prstGeom prst="rect">
            <a:avLst/>
          </a:prstGeom>
        </p:spPr>
      </p:pic>
      <p:sp>
        <p:nvSpPr>
          <p:cNvPr id="14" name="Content Placeholder 2">
            <a:extLst>
              <a:ext uri="{FF2B5EF4-FFF2-40B4-BE49-F238E27FC236}">
                <a16:creationId xmlns:a16="http://schemas.microsoft.com/office/drawing/2014/main" id="{3BFA4B69-1114-80ED-1BF1-07FEF2ABB6F1}"/>
              </a:ext>
            </a:extLst>
          </p:cNvPr>
          <p:cNvSpPr txBox="1">
            <a:spLocks/>
          </p:cNvSpPr>
          <p:nvPr/>
        </p:nvSpPr>
        <p:spPr>
          <a:xfrm>
            <a:off x="7039030" y="1396181"/>
            <a:ext cx="2675962" cy="4333461"/>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endParaRPr lang="en-US" dirty="0">
              <a:solidFill>
                <a:schemeClr val="tx1"/>
              </a:solidFill>
              <a:cs typeface="Calibri"/>
              <a:hlinkClick r:id="rId2">
                <a:extLst>
                  <a:ext uri="{A12FA001-AC4F-418D-AE19-62706E023703}">
                    <ahyp:hlinkClr xmlns:ahyp="http://schemas.microsoft.com/office/drawing/2018/hyperlinkcolor" val="tx"/>
                  </a:ext>
                </a:extLst>
              </a:hlinkClick>
            </a:endParaRPr>
          </a:p>
          <a:p>
            <a:pPr>
              <a:buClr>
                <a:srgbClr val="A53010"/>
              </a:buClr>
              <a:defRPr/>
            </a:pPr>
            <a:r>
              <a:rPr lang="en-US" dirty="0">
                <a:solidFill>
                  <a:schemeClr val="tx1"/>
                </a:solidFill>
                <a:cs typeface="Calibri"/>
              </a:rPr>
              <a:t>GPU</a:t>
            </a:r>
          </a:p>
          <a:p>
            <a:pPr>
              <a:buClr>
                <a:srgbClr val="A53010"/>
              </a:buClr>
              <a:defRPr/>
            </a:pPr>
            <a:endParaRPr lang="en-US" dirty="0">
              <a:solidFill>
                <a:schemeClr val="tx1"/>
              </a:solidFill>
              <a:cs typeface="Calibri"/>
            </a:endParaRPr>
          </a:p>
          <a:p>
            <a:pPr>
              <a:buClr>
                <a:srgbClr val="A53010"/>
              </a:buClr>
              <a:defRPr/>
            </a:pPr>
            <a:endParaRPr lang="en-US" dirty="0">
              <a:solidFill>
                <a:schemeClr val="tx1"/>
              </a:solidFill>
              <a:cs typeface="Calibri"/>
            </a:endParaRPr>
          </a:p>
          <a:p>
            <a:pPr>
              <a:buClr>
                <a:srgbClr val="A53010"/>
              </a:buClr>
              <a:defRPr/>
            </a:pPr>
            <a:endParaRPr lang="en-US" dirty="0">
              <a:solidFill>
                <a:schemeClr val="tx1"/>
              </a:solidFill>
              <a:cs typeface="Calibri"/>
            </a:endParaRPr>
          </a:p>
          <a:p>
            <a:pPr marL="0" indent="0">
              <a:buFont typeface="Wingdings 3" charset="2"/>
              <a:buNone/>
            </a:pPr>
            <a:endParaRPr lang="en-US" dirty="0">
              <a:cs typeface="Calibri"/>
            </a:endParaRPr>
          </a:p>
        </p:txBody>
      </p:sp>
      <p:pic>
        <p:nvPicPr>
          <p:cNvPr id="5" name="Picture 4" descr="A picture containing text&#10;&#10;Description automatically generated">
            <a:extLst>
              <a:ext uri="{FF2B5EF4-FFF2-40B4-BE49-F238E27FC236}">
                <a16:creationId xmlns:a16="http://schemas.microsoft.com/office/drawing/2014/main" id="{5AD19500-62F7-EC8E-10C3-565C90278E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7217" y="2381928"/>
            <a:ext cx="4056222" cy="3808891"/>
          </a:xfrm>
          <a:prstGeom prst="rect">
            <a:avLst/>
          </a:prstGeom>
        </p:spPr>
      </p:pic>
    </p:spTree>
    <p:extLst>
      <p:ext uri="{BB962C8B-B14F-4D97-AF65-F5344CB8AC3E}">
        <p14:creationId xmlns:p14="http://schemas.microsoft.com/office/powerpoint/2010/main" val="27720074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145-6B13-C485-1748-E855CC82EEEC}"/>
              </a:ext>
            </a:extLst>
          </p:cNvPr>
          <p:cNvSpPr>
            <a:spLocks noGrp="1"/>
          </p:cNvSpPr>
          <p:nvPr>
            <p:ph type="title"/>
          </p:nvPr>
        </p:nvSpPr>
        <p:spPr/>
        <p:txBody>
          <a:bodyPr/>
          <a:lstStyle/>
          <a:p>
            <a:r>
              <a:rPr lang="en-US" dirty="0">
                <a:cs typeface="Calibri Light"/>
              </a:rPr>
              <a:t>CNN</a:t>
            </a:r>
            <a:endParaRPr lang="en-US" dirty="0"/>
          </a:p>
        </p:txBody>
      </p:sp>
      <p:sp>
        <p:nvSpPr>
          <p:cNvPr id="3" name="Content Placeholder 2">
            <a:extLst>
              <a:ext uri="{FF2B5EF4-FFF2-40B4-BE49-F238E27FC236}">
                <a16:creationId xmlns:a16="http://schemas.microsoft.com/office/drawing/2014/main" id="{3476B551-7538-B561-D622-3DFA2566EA2F}"/>
              </a:ext>
            </a:extLst>
          </p:cNvPr>
          <p:cNvSpPr>
            <a:spLocks noGrp="1"/>
          </p:cNvSpPr>
          <p:nvPr>
            <p:ph idx="1"/>
          </p:nvPr>
        </p:nvSpPr>
        <p:spPr>
          <a:xfrm>
            <a:off x="2589212" y="1577008"/>
            <a:ext cx="8915400" cy="4656882"/>
          </a:xfrm>
        </p:spPr>
        <p:txBody>
          <a:bodyPr vert="horz" lIns="91440" tIns="45720" rIns="91440" bIns="45720" rtlCol="0" anchor="t">
            <a:normAutofit/>
          </a:bodyPr>
          <a:lstStyle/>
          <a:p>
            <a:pPr>
              <a:buClr>
                <a:srgbClr val="A53010"/>
              </a:buClr>
              <a:defRPr/>
            </a:pPr>
            <a:r>
              <a:rPr lang="en-US" dirty="0">
                <a:cs typeface="Calibri"/>
              </a:rPr>
              <a:t>Zero padding: adding extra rows and columns of zeros around the border of the input image or feature map; reduces the likelihood of losing important features at the edges; preserves the spatial dimensions of the input image </a:t>
            </a:r>
          </a:p>
          <a:p>
            <a:pPr>
              <a:buClr>
                <a:srgbClr val="A53010"/>
              </a:buClr>
              <a:defRPr/>
            </a:pPr>
            <a:r>
              <a:rPr lang="en-US" dirty="0">
                <a:cs typeface="Calibri"/>
              </a:rPr>
              <a:t>stride: the number of pixels by which the kernel is shifted (or "slid") across the input data </a:t>
            </a:r>
          </a:p>
        </p:txBody>
      </p:sp>
    </p:spTree>
    <p:extLst>
      <p:ext uri="{BB962C8B-B14F-4D97-AF65-F5344CB8AC3E}">
        <p14:creationId xmlns:p14="http://schemas.microsoft.com/office/powerpoint/2010/main" val="1628782077"/>
      </p:ext>
    </p:extLst>
  </p:cSld>
  <p:clrMapOvr>
    <a:masterClrMapping/>
  </p:clrMapOvr>
  <p:extLst>
    <p:ext uri="{6950BFC3-D8DA-4A85-94F7-54DA5524770B}">
      <p188:commentRel xmlns:p188="http://schemas.microsoft.com/office/powerpoint/2018/8/main" r:id="rId2"/>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F46299-906E-2C25-2F94-CA42B3660DE6}"/>
              </a:ext>
            </a:extLst>
          </p:cNvPr>
          <p:cNvSpPr txBox="1"/>
          <p:nvPr/>
        </p:nvSpPr>
        <p:spPr>
          <a:xfrm>
            <a:off x="2458780" y="1624235"/>
            <a:ext cx="9179975" cy="4226798"/>
          </a:xfrm>
          <a:prstGeom prst="rect">
            <a:avLst/>
          </a:prstGeom>
          <a:noFill/>
        </p:spPr>
        <p:txBody>
          <a:bodyPr wrap="square" rtlCol="0">
            <a:spAutoFit/>
          </a:bodyPr>
          <a:lstStyle/>
          <a:p>
            <a:pPr marL="342900" indent="-342900">
              <a:spcBef>
                <a:spcPts val="1000"/>
              </a:spcBef>
              <a:buClr>
                <a:srgbClr val="A53010"/>
              </a:buClr>
              <a:buFont typeface="Wingdings 3" charset="2"/>
              <a:buChar char=""/>
              <a:defRPr/>
            </a:pPr>
            <a:r>
              <a:rPr kumimoji="0" lang="en-US" sz="1800" b="1"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Calibri"/>
              </a:rPr>
              <a:t>Flatten layer</a:t>
            </a:r>
            <a:r>
              <a:rPr kumimoji="0" lang="en-US" sz="18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Calibri"/>
              </a:rPr>
              <a:t>: a layer used to convert the output of the previous convolutional or pooling layer into a one-dimensional array (or vector), which can then be passed to a </a:t>
            </a:r>
            <a:r>
              <a:rPr kumimoji="0" lang="en-US" sz="1800" b="1"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Calibri"/>
              </a:rPr>
              <a:t>fully connected layer</a:t>
            </a:r>
            <a:r>
              <a:rPr kumimoji="0" lang="en-US" sz="18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Calibri"/>
              </a:rPr>
              <a:t>.</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en-US" sz="1800" b="1"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Calibri"/>
              </a:rPr>
              <a:t>Dense layers </a:t>
            </a:r>
            <a:r>
              <a:rPr kumimoji="0" lang="en-US" sz="18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Calibri"/>
              </a:rPr>
              <a:t>(</a:t>
            </a:r>
            <a:r>
              <a:rPr kumimoji="0" lang="en-US" sz="1800" b="1"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Calibri"/>
              </a:rPr>
              <a:t>fully connected layers</a:t>
            </a:r>
            <a:r>
              <a:rPr kumimoji="0" lang="en-US" sz="18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Calibri"/>
              </a:rPr>
              <a:t>): a fully connected layer that follows the convolutional and pooling layers</a:t>
            </a:r>
          </a:p>
          <a:p>
            <a:pPr marL="742950" lvl="1" indent="-285750" algn="just">
              <a:buFont typeface="Courier New" panose="02070309020205020404" pitchFamily="49" charset="0"/>
              <a:buChar char="o"/>
            </a:pPr>
            <a:r>
              <a:rPr lang="en-US" dirty="0">
                <a:solidFill>
                  <a:prstClr val="black">
                    <a:lumMod val="75000"/>
                    <a:lumOff val="25000"/>
                  </a:prstClr>
                </a:solidFill>
                <a:latin typeface="Century Gothic" panose="020B0502020202020204"/>
                <a:cs typeface="Calibri"/>
              </a:rPr>
              <a:t>There may be multiple fully connected layers, after a number of convolutional and pooling layers. Every single neuron of the current layer is connected with all the neurons in the previous layer.</a:t>
            </a:r>
          </a:p>
          <a:p>
            <a:pPr marL="742950" lvl="1" indent="-285750" algn="just">
              <a:buFont typeface="Courier New" panose="02070309020205020404" pitchFamily="49" charset="0"/>
              <a:buChar char="o"/>
            </a:pPr>
            <a:r>
              <a:rPr lang="en-US" dirty="0">
                <a:solidFill>
                  <a:prstClr val="black">
                    <a:lumMod val="75000"/>
                    <a:lumOff val="25000"/>
                  </a:prstClr>
                </a:solidFill>
                <a:latin typeface="Century Gothic" panose="020B0502020202020204"/>
                <a:cs typeface="Calibri"/>
              </a:rPr>
              <a:t>The last layer of CNNs is an output layer that makes final predictions. For classification tasks, the </a:t>
            </a:r>
            <a:r>
              <a:rPr lang="en-US" b="1" dirty="0" err="1">
                <a:solidFill>
                  <a:prstClr val="black">
                    <a:lumMod val="75000"/>
                    <a:lumOff val="25000"/>
                  </a:prstClr>
                </a:solidFill>
                <a:latin typeface="Century Gothic" panose="020B0502020202020204"/>
                <a:cs typeface="Calibri"/>
              </a:rPr>
              <a:t>Softmax</a:t>
            </a:r>
            <a:r>
              <a:rPr lang="en-US" dirty="0">
                <a:solidFill>
                  <a:prstClr val="black">
                    <a:lumMod val="75000"/>
                    <a:lumOff val="25000"/>
                  </a:prstClr>
                </a:solidFill>
                <a:latin typeface="Century Gothic" panose="020B0502020202020204"/>
                <a:cs typeface="Calibri"/>
              </a:rPr>
              <a:t> function is commonly used where multiple classes are targeted for prediction and the </a:t>
            </a:r>
            <a:r>
              <a:rPr lang="en-US" b="1" dirty="0">
                <a:solidFill>
                  <a:prstClr val="black">
                    <a:lumMod val="75000"/>
                    <a:lumOff val="25000"/>
                  </a:prstClr>
                </a:solidFill>
                <a:latin typeface="Century Gothic" panose="020B0502020202020204"/>
                <a:cs typeface="Calibri"/>
              </a:rPr>
              <a:t>Sigmoid</a:t>
            </a:r>
            <a:r>
              <a:rPr lang="en-US" dirty="0">
                <a:solidFill>
                  <a:prstClr val="black">
                    <a:lumMod val="75000"/>
                    <a:lumOff val="25000"/>
                  </a:prstClr>
                </a:solidFill>
                <a:latin typeface="Century Gothic" panose="020B0502020202020204"/>
                <a:cs typeface="Calibri"/>
              </a:rPr>
              <a:t> function is used for binary classification.</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Calibri"/>
            </a:endParaRPr>
          </a:p>
          <a:p>
            <a:endParaRPr lang="en-US" dirty="0"/>
          </a:p>
        </p:txBody>
      </p:sp>
      <p:sp>
        <p:nvSpPr>
          <p:cNvPr id="8" name="Title 1">
            <a:extLst>
              <a:ext uri="{FF2B5EF4-FFF2-40B4-BE49-F238E27FC236}">
                <a16:creationId xmlns:a16="http://schemas.microsoft.com/office/drawing/2014/main" id="{1E154616-96E9-829F-ABB7-4013AFC38186}"/>
              </a:ext>
            </a:extLst>
          </p:cNvPr>
          <p:cNvSpPr>
            <a:spLocks noGrp="1"/>
          </p:cNvSpPr>
          <p:nvPr>
            <p:ph type="title"/>
          </p:nvPr>
        </p:nvSpPr>
        <p:spPr>
          <a:xfrm>
            <a:off x="2592925" y="624110"/>
            <a:ext cx="8911687" cy="760190"/>
          </a:xfrm>
        </p:spPr>
        <p:txBody>
          <a:bodyPr/>
          <a:lstStyle/>
          <a:p>
            <a:r>
              <a:rPr lang="en-US" dirty="0">
                <a:cs typeface="Calibri Light"/>
              </a:rPr>
              <a:t>CNN - </a:t>
            </a:r>
            <a:r>
              <a:rPr kumimoji="0" lang="en-US" sz="36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Calibri"/>
              </a:rPr>
              <a:t>fully connected layers</a:t>
            </a:r>
            <a:endParaRPr lang="en-US" dirty="0"/>
          </a:p>
        </p:txBody>
      </p:sp>
    </p:spTree>
    <p:extLst>
      <p:ext uri="{BB962C8B-B14F-4D97-AF65-F5344CB8AC3E}">
        <p14:creationId xmlns:p14="http://schemas.microsoft.com/office/powerpoint/2010/main" val="3742628658"/>
      </p:ext>
    </p:extLst>
  </p:cSld>
  <p:clrMapOvr>
    <a:masterClrMapping/>
  </p:clrMapOvr>
  <p:extLst>
    <p:ext uri="{6950BFC3-D8DA-4A85-94F7-54DA5524770B}">
      <p188:commentRel xmlns:p188="http://schemas.microsoft.com/office/powerpoint/2018/8/main" r:id="rId2"/>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145-6B13-C485-1748-E855CC82EEEC}"/>
              </a:ext>
            </a:extLst>
          </p:cNvPr>
          <p:cNvSpPr>
            <a:spLocks noGrp="1"/>
          </p:cNvSpPr>
          <p:nvPr>
            <p:ph type="title"/>
          </p:nvPr>
        </p:nvSpPr>
        <p:spPr/>
        <p:txBody>
          <a:bodyPr/>
          <a:lstStyle/>
          <a:p>
            <a:r>
              <a:rPr lang="en-US" dirty="0">
                <a:cs typeface="Calibri Light"/>
              </a:rPr>
              <a:t>CNN</a:t>
            </a:r>
            <a:endParaRPr lang="en-US" dirty="0"/>
          </a:p>
        </p:txBody>
      </p:sp>
      <p:sp>
        <p:nvSpPr>
          <p:cNvPr id="3" name="TextBox 2">
            <a:extLst>
              <a:ext uri="{FF2B5EF4-FFF2-40B4-BE49-F238E27FC236}">
                <a16:creationId xmlns:a16="http://schemas.microsoft.com/office/drawing/2014/main" id="{39F46299-906E-2C25-2F94-CA42B3660DE6}"/>
              </a:ext>
            </a:extLst>
          </p:cNvPr>
          <p:cNvSpPr txBox="1"/>
          <p:nvPr/>
        </p:nvSpPr>
        <p:spPr>
          <a:xfrm>
            <a:off x="2592926" y="1441174"/>
            <a:ext cx="8588422" cy="646331"/>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Calibri"/>
              </a:rPr>
              <a:t>Channels:</a:t>
            </a:r>
          </a:p>
          <a:p>
            <a:endParaRPr lang="en-US" dirty="0"/>
          </a:p>
        </p:txBody>
      </p:sp>
      <p:pic>
        <p:nvPicPr>
          <p:cNvPr id="4" name="Picture 2" descr="lenet 5 | Convolutional Neural Networks">
            <a:extLst>
              <a:ext uri="{FF2B5EF4-FFF2-40B4-BE49-F238E27FC236}">
                <a16:creationId xmlns:a16="http://schemas.microsoft.com/office/drawing/2014/main" id="{1C18C5A7-C6B9-285A-1A3B-F0E22D3F1C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388" y="431458"/>
            <a:ext cx="11199766" cy="5995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0366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145-6B13-C485-1748-E855CC82EEEC}"/>
              </a:ext>
            </a:extLst>
          </p:cNvPr>
          <p:cNvSpPr>
            <a:spLocks noGrp="1"/>
          </p:cNvSpPr>
          <p:nvPr>
            <p:ph type="title"/>
          </p:nvPr>
        </p:nvSpPr>
        <p:spPr/>
        <p:txBody>
          <a:bodyPr/>
          <a:lstStyle/>
          <a:p>
            <a:r>
              <a:rPr lang="en-US" dirty="0" err="1">
                <a:cs typeface="Calibri Light"/>
              </a:rPr>
              <a:t>AlexNet</a:t>
            </a:r>
            <a:endParaRPr lang="en-US" dirty="0"/>
          </a:p>
        </p:txBody>
      </p:sp>
      <p:sp>
        <p:nvSpPr>
          <p:cNvPr id="3" name="Content Placeholder 2">
            <a:extLst>
              <a:ext uri="{FF2B5EF4-FFF2-40B4-BE49-F238E27FC236}">
                <a16:creationId xmlns:a16="http://schemas.microsoft.com/office/drawing/2014/main" id="{3476B551-7538-B561-D622-3DFA2566EA2F}"/>
              </a:ext>
            </a:extLst>
          </p:cNvPr>
          <p:cNvSpPr>
            <a:spLocks noGrp="1"/>
          </p:cNvSpPr>
          <p:nvPr>
            <p:ph idx="1"/>
          </p:nvPr>
        </p:nvSpPr>
        <p:spPr>
          <a:xfrm>
            <a:off x="2589212" y="1577008"/>
            <a:ext cx="8915400" cy="4100290"/>
          </a:xfrm>
        </p:spPr>
        <p:txBody>
          <a:bodyPr vert="horz" lIns="91440" tIns="45720" rIns="91440" bIns="45720" rtlCol="0" anchor="t">
            <a:normAutofit/>
          </a:bodyPr>
          <a:lstStyle/>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lang="en-US" dirty="0">
                <a:solidFill>
                  <a:schemeClr val="tx1"/>
                </a:solidFill>
                <a:cs typeface="Calibri"/>
              </a:rPr>
              <a:t>When?</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lang="en-US" dirty="0">
                <a:solidFill>
                  <a:schemeClr val="tx1"/>
                </a:solidFill>
                <a:cs typeface="Calibri"/>
              </a:rPr>
              <a:t>Who came up with this?</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lang="en-US" dirty="0">
                <a:solidFill>
                  <a:schemeClr val="tx1"/>
                </a:solidFill>
                <a:cs typeface="Calibri"/>
              </a:rPr>
              <a:t>What is it?</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lang="en-US" dirty="0">
                <a:solidFill>
                  <a:schemeClr val="tx1"/>
                </a:solidFill>
                <a:cs typeface="Calibri"/>
              </a:rPr>
              <a:t>What does it do?</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lang="en-US" dirty="0">
                <a:solidFill>
                  <a:schemeClr val="tx1"/>
                </a:solidFill>
                <a:cs typeface="Calibri"/>
              </a:rPr>
              <a:t>Why important?</a:t>
            </a:r>
          </a:p>
          <a:p>
            <a:pPr>
              <a:buClr>
                <a:srgbClr val="A53010"/>
              </a:buClr>
              <a:defRPr/>
            </a:pPr>
            <a:r>
              <a:rPr lang="en-US" dirty="0">
                <a:solidFill>
                  <a:schemeClr val="tx1"/>
                </a:solidFill>
                <a:cs typeface="Calibri"/>
              </a:rPr>
              <a:t>What were the improvements?</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lang="en-US" dirty="0">
                <a:solidFill>
                  <a:schemeClr val="tx1"/>
                </a:solidFill>
                <a:cs typeface="Calibri"/>
              </a:rPr>
              <a:t>How does it work?</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lang="en-US" dirty="0">
                <a:solidFill>
                  <a:schemeClr val="tx1"/>
                </a:solidFill>
                <a:cs typeface="Calibri"/>
              </a:rPr>
              <a:t>What can be improved?</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lang="en-US" dirty="0">
                <a:solidFill>
                  <a:schemeClr val="tx1"/>
                </a:solidFill>
                <a:cs typeface="Calibri"/>
              </a:rPr>
              <a:t>What are some example use cases?</a:t>
            </a:r>
          </a:p>
          <a:p>
            <a:pPr marL="0" indent="0">
              <a:buNone/>
            </a:pPr>
            <a:endParaRPr lang="en-US" dirty="0">
              <a:cs typeface="Calibri"/>
            </a:endParaRPr>
          </a:p>
        </p:txBody>
      </p:sp>
    </p:spTree>
    <p:extLst>
      <p:ext uri="{BB962C8B-B14F-4D97-AF65-F5344CB8AC3E}">
        <p14:creationId xmlns:p14="http://schemas.microsoft.com/office/powerpoint/2010/main" val="6709528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145-6B13-C485-1748-E855CC82EEEC}"/>
              </a:ext>
            </a:extLst>
          </p:cNvPr>
          <p:cNvSpPr>
            <a:spLocks noGrp="1"/>
          </p:cNvSpPr>
          <p:nvPr>
            <p:ph type="title"/>
          </p:nvPr>
        </p:nvSpPr>
        <p:spPr/>
        <p:txBody>
          <a:bodyPr/>
          <a:lstStyle/>
          <a:p>
            <a:r>
              <a:rPr lang="en-US" dirty="0" err="1">
                <a:cs typeface="Calibri Light"/>
              </a:rPr>
              <a:t>AlexNet</a:t>
            </a:r>
            <a:endParaRPr lang="en-US" dirty="0"/>
          </a:p>
        </p:txBody>
      </p:sp>
      <p:sp>
        <p:nvSpPr>
          <p:cNvPr id="3" name="Content Placeholder 2">
            <a:extLst>
              <a:ext uri="{FF2B5EF4-FFF2-40B4-BE49-F238E27FC236}">
                <a16:creationId xmlns:a16="http://schemas.microsoft.com/office/drawing/2014/main" id="{3476B551-7538-B561-D622-3DFA2566EA2F}"/>
              </a:ext>
            </a:extLst>
          </p:cNvPr>
          <p:cNvSpPr>
            <a:spLocks noGrp="1"/>
          </p:cNvSpPr>
          <p:nvPr>
            <p:ph idx="1"/>
          </p:nvPr>
        </p:nvSpPr>
        <p:spPr>
          <a:xfrm>
            <a:off x="2464904" y="1429526"/>
            <a:ext cx="9132473" cy="5280992"/>
          </a:xfrm>
        </p:spPr>
        <p:txBody>
          <a:bodyPr vert="horz" lIns="91440" tIns="45720" rIns="91440" bIns="45720" rtlCol="0" anchor="t">
            <a:normAutofit/>
          </a:bodyPr>
          <a:lstStyle/>
          <a:p>
            <a:pPr marL="0" marR="0" lvl="0" indent="0" algn="l" defTabSz="457200" rtl="0" eaLnBrk="1" fontAlgn="auto" latinLnBrk="0" hangingPunct="1">
              <a:lnSpc>
                <a:spcPct val="100000"/>
              </a:lnSpc>
              <a:spcBef>
                <a:spcPts val="1000"/>
              </a:spcBef>
              <a:spcAft>
                <a:spcPts val="0"/>
              </a:spcAft>
              <a:buClr>
                <a:srgbClr val="A53010"/>
              </a:buClr>
              <a:buSzTx/>
              <a:buNone/>
              <a:tabLst/>
              <a:defRPr/>
            </a:pPr>
            <a:r>
              <a:rPr lang="en-US" dirty="0">
                <a:solidFill>
                  <a:schemeClr val="tx1"/>
                </a:solidFill>
                <a:cs typeface="Calibri"/>
                <a:hlinkClick r:id="rId2"/>
              </a:rPr>
              <a:t>ImageNet classification with deep convolutional Neural Networks</a:t>
            </a:r>
            <a:endParaRPr lang="en-US" dirty="0">
              <a:solidFill>
                <a:schemeClr val="tx1"/>
              </a:solidFill>
              <a:cs typeface="Calibri"/>
            </a:endParaRP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endParaRPr lang="en-US" dirty="0">
              <a:solidFill>
                <a:schemeClr val="tx1"/>
              </a:solidFill>
              <a:cs typeface="Calibri"/>
            </a:endParaRP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endParaRPr lang="en-US" dirty="0">
              <a:solidFill>
                <a:schemeClr val="tx1"/>
              </a:solidFill>
              <a:cs typeface="Calibri"/>
            </a:endParaRP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endParaRPr lang="en-US" dirty="0">
              <a:solidFill>
                <a:schemeClr val="tx1"/>
              </a:solidFill>
              <a:cs typeface="Calibri"/>
            </a:endParaRP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lang="en-US" dirty="0">
                <a:solidFill>
                  <a:schemeClr val="tx1"/>
                </a:solidFill>
                <a:cs typeface="Calibri"/>
              </a:rPr>
              <a:t>When?</a:t>
            </a:r>
          </a:p>
          <a:p>
            <a:pPr lvl="1" indent="-342900">
              <a:buClr>
                <a:srgbClr val="A53010"/>
              </a:buClr>
              <a:buFont typeface="Courier New" panose="02070309020205020404" pitchFamily="49" charset="0"/>
              <a:buChar char="o"/>
              <a:defRPr/>
            </a:pPr>
            <a:r>
              <a:rPr lang="en-US" dirty="0">
                <a:solidFill>
                  <a:schemeClr val="tx1"/>
                </a:solidFill>
                <a:cs typeface="Calibri"/>
              </a:rPr>
              <a:t>2012</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lang="en-US" dirty="0">
                <a:solidFill>
                  <a:schemeClr val="tx1"/>
                </a:solidFill>
                <a:cs typeface="Calibri"/>
              </a:rPr>
              <a:t>Who came up with this?</a:t>
            </a:r>
          </a:p>
          <a:p>
            <a:pPr marL="693738" lvl="1" indent="-288925">
              <a:buClr>
                <a:srgbClr val="A53010"/>
              </a:buClr>
              <a:buFont typeface="Courier New" panose="02070309020205020404" pitchFamily="49" charset="0"/>
              <a:buChar char="o"/>
              <a:defRPr/>
            </a:pPr>
            <a:r>
              <a:rPr lang="en-US" dirty="0">
                <a:solidFill>
                  <a:schemeClr val="tx1"/>
                </a:solidFill>
                <a:cs typeface="Calibri"/>
              </a:rPr>
              <a:t>University of Toronto - Alex </a:t>
            </a:r>
            <a:r>
              <a:rPr lang="en-US" dirty="0" err="1">
                <a:solidFill>
                  <a:schemeClr val="tx1"/>
                </a:solidFill>
                <a:cs typeface="Calibri"/>
              </a:rPr>
              <a:t>Krizhevsky</a:t>
            </a:r>
            <a:r>
              <a:rPr lang="en-US" dirty="0">
                <a:solidFill>
                  <a:schemeClr val="tx1"/>
                </a:solidFill>
                <a:cs typeface="Calibri"/>
              </a:rPr>
              <a:t>, Ilya </a:t>
            </a:r>
            <a:r>
              <a:rPr lang="en-US" dirty="0" err="1">
                <a:solidFill>
                  <a:schemeClr val="tx1"/>
                </a:solidFill>
                <a:cs typeface="Calibri"/>
              </a:rPr>
              <a:t>Sutskever</a:t>
            </a:r>
            <a:r>
              <a:rPr lang="en-US" dirty="0">
                <a:solidFill>
                  <a:schemeClr val="tx1"/>
                </a:solidFill>
                <a:cs typeface="Calibri"/>
              </a:rPr>
              <a:t>, Geoffrey E. Hinton</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lang="en-US" dirty="0">
                <a:solidFill>
                  <a:schemeClr val="tx1"/>
                </a:solidFill>
                <a:cs typeface="Calibri"/>
              </a:rPr>
              <a:t>What is it?</a:t>
            </a:r>
          </a:p>
          <a:p>
            <a:pPr marL="693738" lvl="1" indent="-288925">
              <a:buClr>
                <a:srgbClr val="A53010"/>
              </a:buClr>
              <a:buFont typeface="Courier New" panose="02070309020205020404" pitchFamily="49" charset="0"/>
              <a:buChar char="o"/>
              <a:defRPr/>
            </a:pPr>
            <a:r>
              <a:rPr lang="en-US" dirty="0">
                <a:solidFill>
                  <a:schemeClr val="tx1"/>
                </a:solidFill>
                <a:cs typeface="Calibri"/>
              </a:rPr>
              <a:t>It’s a Convolutional Neural Network architecture </a:t>
            </a:r>
            <a:r>
              <a:rPr lang="en-US" b="1" dirty="0">
                <a:solidFill>
                  <a:schemeClr val="tx1"/>
                </a:solidFill>
                <a:cs typeface="Calibri"/>
              </a:rPr>
              <a:t>(60 million parameters, 65k neurons)</a:t>
            </a:r>
            <a:endParaRPr lang="en-US" dirty="0">
              <a:solidFill>
                <a:schemeClr val="tx1"/>
              </a:solidFill>
              <a:cs typeface="Calibri"/>
            </a:endParaRP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lang="en-US" dirty="0">
                <a:solidFill>
                  <a:schemeClr val="tx1"/>
                </a:solidFill>
                <a:cs typeface="Calibri"/>
              </a:rPr>
              <a:t>What does it do?</a:t>
            </a:r>
          </a:p>
          <a:p>
            <a:pPr lvl="1" indent="-342900">
              <a:buClr>
                <a:srgbClr val="A53010"/>
              </a:buClr>
              <a:buFont typeface="Courier New" panose="02070309020205020404" pitchFamily="49" charset="0"/>
              <a:buChar char="o"/>
              <a:defRPr/>
            </a:pPr>
            <a:r>
              <a:rPr lang="en-US" dirty="0">
                <a:solidFill>
                  <a:schemeClr val="tx1"/>
                </a:solidFill>
                <a:cs typeface="Calibri"/>
              </a:rPr>
              <a:t>It was a model used to perform classification tasks using ImageNet data (</a:t>
            </a:r>
            <a:r>
              <a:rPr lang="en-US" b="1" dirty="0">
                <a:solidFill>
                  <a:schemeClr val="tx1"/>
                </a:solidFill>
                <a:cs typeface="Calibri"/>
              </a:rPr>
              <a:t>1.2 million images, 1000 classes)</a:t>
            </a:r>
            <a:endParaRPr lang="en-US" dirty="0">
              <a:solidFill>
                <a:schemeClr val="tx1"/>
              </a:solidFill>
              <a:cs typeface="Calibri"/>
            </a:endParaRPr>
          </a:p>
        </p:txBody>
      </p:sp>
      <p:sp>
        <p:nvSpPr>
          <p:cNvPr id="4" name="TextBox 3">
            <a:extLst>
              <a:ext uri="{FF2B5EF4-FFF2-40B4-BE49-F238E27FC236}">
                <a16:creationId xmlns:a16="http://schemas.microsoft.com/office/drawing/2014/main" id="{4C26139A-6A78-4903-BC1A-B2FF29C22D4A}"/>
              </a:ext>
            </a:extLst>
          </p:cNvPr>
          <p:cNvSpPr txBox="1"/>
          <p:nvPr/>
        </p:nvSpPr>
        <p:spPr>
          <a:xfrm>
            <a:off x="-1179444" y="2086501"/>
            <a:ext cx="184731" cy="369332"/>
          </a:xfrm>
          <a:prstGeom prst="rect">
            <a:avLst/>
          </a:prstGeom>
          <a:noFill/>
        </p:spPr>
        <p:txBody>
          <a:bodyPr wrap="none" rtlCol="0">
            <a:spAutoFit/>
          </a:bodyPr>
          <a:lstStyle/>
          <a:p>
            <a:endParaRPr lang="en-US" dirty="0"/>
          </a:p>
        </p:txBody>
      </p:sp>
      <p:pic>
        <p:nvPicPr>
          <p:cNvPr id="6" name="Picture 5" descr="Text&#10;&#10;Description automatically generated">
            <a:extLst>
              <a:ext uri="{FF2B5EF4-FFF2-40B4-BE49-F238E27FC236}">
                <a16:creationId xmlns:a16="http://schemas.microsoft.com/office/drawing/2014/main" id="{BE855D1F-CDA8-A722-7BAE-6155748C7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0160" y="1811892"/>
            <a:ext cx="7061200" cy="927100"/>
          </a:xfrm>
          <a:prstGeom prst="rect">
            <a:avLst/>
          </a:prstGeom>
        </p:spPr>
      </p:pic>
    </p:spTree>
    <p:extLst>
      <p:ext uri="{BB962C8B-B14F-4D97-AF65-F5344CB8AC3E}">
        <p14:creationId xmlns:p14="http://schemas.microsoft.com/office/powerpoint/2010/main" val="13574324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145-6B13-C485-1748-E855CC82EEEC}"/>
              </a:ext>
            </a:extLst>
          </p:cNvPr>
          <p:cNvSpPr>
            <a:spLocks noGrp="1"/>
          </p:cNvSpPr>
          <p:nvPr>
            <p:ph type="title"/>
          </p:nvPr>
        </p:nvSpPr>
        <p:spPr/>
        <p:txBody>
          <a:bodyPr/>
          <a:lstStyle/>
          <a:p>
            <a:r>
              <a:rPr lang="en-US" dirty="0" err="1">
                <a:cs typeface="Calibri Light"/>
              </a:rPr>
              <a:t>AlexNet</a:t>
            </a:r>
            <a:endParaRPr lang="en-US" dirty="0"/>
          </a:p>
        </p:txBody>
      </p:sp>
      <p:sp>
        <p:nvSpPr>
          <p:cNvPr id="3" name="Content Placeholder 2">
            <a:extLst>
              <a:ext uri="{FF2B5EF4-FFF2-40B4-BE49-F238E27FC236}">
                <a16:creationId xmlns:a16="http://schemas.microsoft.com/office/drawing/2014/main" id="{3476B551-7538-B561-D622-3DFA2566EA2F}"/>
              </a:ext>
            </a:extLst>
          </p:cNvPr>
          <p:cNvSpPr>
            <a:spLocks noGrp="1"/>
          </p:cNvSpPr>
          <p:nvPr>
            <p:ph idx="1"/>
          </p:nvPr>
        </p:nvSpPr>
        <p:spPr>
          <a:xfrm>
            <a:off x="2464904" y="1429526"/>
            <a:ext cx="9132473" cy="5280992"/>
          </a:xfrm>
        </p:spPr>
        <p:txBody>
          <a:bodyPr vert="horz" lIns="91440" tIns="45720" rIns="91440" bIns="45720" rtlCol="0" anchor="t">
            <a:normAutofit/>
          </a:bodyPr>
          <a:lstStyle/>
          <a:p>
            <a:pPr marL="0" marR="0" lvl="0" indent="0" algn="l" defTabSz="457200" rtl="0" eaLnBrk="1" fontAlgn="auto" latinLnBrk="0" hangingPunct="1">
              <a:lnSpc>
                <a:spcPct val="100000"/>
              </a:lnSpc>
              <a:spcBef>
                <a:spcPts val="1000"/>
              </a:spcBef>
              <a:spcAft>
                <a:spcPts val="0"/>
              </a:spcAft>
              <a:buClr>
                <a:srgbClr val="A53010"/>
              </a:buClr>
              <a:buSzTx/>
              <a:buNone/>
              <a:tabLst/>
              <a:defRPr/>
            </a:pPr>
            <a:endParaRPr lang="en-US" dirty="0">
              <a:solidFill>
                <a:schemeClr val="tx1"/>
              </a:solidFill>
              <a:cs typeface="Calibri"/>
            </a:endParaRPr>
          </a:p>
        </p:txBody>
      </p:sp>
      <p:sp>
        <p:nvSpPr>
          <p:cNvPr id="4" name="TextBox 3">
            <a:extLst>
              <a:ext uri="{FF2B5EF4-FFF2-40B4-BE49-F238E27FC236}">
                <a16:creationId xmlns:a16="http://schemas.microsoft.com/office/drawing/2014/main" id="{4C26139A-6A78-4903-BC1A-B2FF29C22D4A}"/>
              </a:ext>
            </a:extLst>
          </p:cNvPr>
          <p:cNvSpPr txBox="1"/>
          <p:nvPr/>
        </p:nvSpPr>
        <p:spPr>
          <a:xfrm>
            <a:off x="-1179444" y="2086501"/>
            <a:ext cx="184731" cy="369332"/>
          </a:xfrm>
          <a:prstGeom prst="rect">
            <a:avLst/>
          </a:prstGeom>
          <a:noFill/>
        </p:spPr>
        <p:txBody>
          <a:bodyPr wrap="none" rtlCol="0">
            <a:spAutoFit/>
          </a:bodyPr>
          <a:lstStyle/>
          <a:p>
            <a:endParaRPr lang="en-US" dirty="0"/>
          </a:p>
        </p:txBody>
      </p:sp>
      <p:pic>
        <p:nvPicPr>
          <p:cNvPr id="2050" name="Picture 2">
            <a:extLst>
              <a:ext uri="{FF2B5EF4-FFF2-40B4-BE49-F238E27FC236}">
                <a16:creationId xmlns:a16="http://schemas.microsoft.com/office/drawing/2014/main" id="{51619561-5F41-01B1-319E-58128FF2C3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3026" y="1949327"/>
            <a:ext cx="3810000" cy="21463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undefined">
            <a:extLst>
              <a:ext uri="{FF2B5EF4-FFF2-40B4-BE49-F238E27FC236}">
                <a16:creationId xmlns:a16="http://schemas.microsoft.com/office/drawing/2014/main" id="{DEE1D346-DC78-958A-93BD-EFD7D950E8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3026" y="1920901"/>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0C0F0969-BC56-B313-DE7A-9B7A86A534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81" r="16330" b="44541"/>
          <a:stretch/>
        </p:blipFill>
        <p:spPr bwMode="auto">
          <a:xfrm>
            <a:off x="8235827" y="1905000"/>
            <a:ext cx="2982537" cy="2869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41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dissolve">
                                      <p:cBhvr>
                                        <p:cTn id="7" dur="500"/>
                                        <p:tgtEl>
                                          <p:spTgt spid="2050"/>
                                        </p:tgtEl>
                                      </p:cBhvr>
                                    </p:animEffect>
                                  </p:childTnLst>
                                </p:cTn>
                              </p:par>
                              <p:par>
                                <p:cTn id="8" presetID="9" presetClass="entr" presetSubtype="0" fill="hold" nodeType="withEffect">
                                  <p:stCondLst>
                                    <p:cond delay="0"/>
                                  </p:stCondLst>
                                  <p:childTnLst>
                                    <p:set>
                                      <p:cBhvr>
                                        <p:cTn id="9" dur="1" fill="hold">
                                          <p:stCondLst>
                                            <p:cond delay="0"/>
                                          </p:stCondLst>
                                        </p:cTn>
                                        <p:tgtEl>
                                          <p:spTgt spid="2054"/>
                                        </p:tgtEl>
                                        <p:attrNameLst>
                                          <p:attrName>style.visibility</p:attrName>
                                        </p:attrNameLst>
                                      </p:cBhvr>
                                      <p:to>
                                        <p:strVal val="visible"/>
                                      </p:to>
                                    </p:set>
                                    <p:animEffect transition="in" filter="dissolve">
                                      <p:cBhvr>
                                        <p:cTn id="10" dur="500"/>
                                        <p:tgtEl>
                                          <p:spTgt spid="2054"/>
                                        </p:tgtEl>
                                      </p:cBhvr>
                                    </p:animEffect>
                                  </p:childTnLst>
                                </p:cTn>
                              </p:par>
                              <p:par>
                                <p:cTn id="11" presetID="9" presetClass="entr" presetSubtype="0" fill="hold" nodeType="withEffect">
                                  <p:stCondLst>
                                    <p:cond delay="0"/>
                                  </p:stCondLst>
                                  <p:childTnLst>
                                    <p:set>
                                      <p:cBhvr>
                                        <p:cTn id="12" dur="1" fill="hold">
                                          <p:stCondLst>
                                            <p:cond delay="0"/>
                                          </p:stCondLst>
                                        </p:cTn>
                                        <p:tgtEl>
                                          <p:spTgt spid="2056"/>
                                        </p:tgtEl>
                                        <p:attrNameLst>
                                          <p:attrName>style.visibility</p:attrName>
                                        </p:attrNameLst>
                                      </p:cBhvr>
                                      <p:to>
                                        <p:strVal val="visible"/>
                                      </p:to>
                                    </p:set>
                                    <p:animEffect transition="in" filter="dissolve">
                                      <p:cBhvr>
                                        <p:cTn id="13"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145-6B13-C485-1748-E855CC82EEEC}"/>
              </a:ext>
            </a:extLst>
          </p:cNvPr>
          <p:cNvSpPr>
            <a:spLocks noGrp="1"/>
          </p:cNvSpPr>
          <p:nvPr>
            <p:ph type="title"/>
          </p:nvPr>
        </p:nvSpPr>
        <p:spPr/>
        <p:txBody>
          <a:bodyPr/>
          <a:lstStyle/>
          <a:p>
            <a:r>
              <a:rPr lang="en-US" dirty="0" err="1">
                <a:cs typeface="Calibri Light"/>
              </a:rPr>
              <a:t>AlexNet</a:t>
            </a:r>
            <a:endParaRPr lang="en-US" dirty="0"/>
          </a:p>
        </p:txBody>
      </p:sp>
      <p:sp>
        <p:nvSpPr>
          <p:cNvPr id="3" name="Content Placeholder 2">
            <a:extLst>
              <a:ext uri="{FF2B5EF4-FFF2-40B4-BE49-F238E27FC236}">
                <a16:creationId xmlns:a16="http://schemas.microsoft.com/office/drawing/2014/main" id="{3476B551-7538-B561-D622-3DFA2566EA2F}"/>
              </a:ext>
            </a:extLst>
          </p:cNvPr>
          <p:cNvSpPr>
            <a:spLocks noGrp="1"/>
          </p:cNvSpPr>
          <p:nvPr>
            <p:ph idx="1"/>
          </p:nvPr>
        </p:nvSpPr>
        <p:spPr>
          <a:xfrm>
            <a:off x="2589212" y="1429526"/>
            <a:ext cx="8915400" cy="5280992"/>
          </a:xfrm>
        </p:spPr>
        <p:txBody>
          <a:bodyPr vert="horz" lIns="91440" tIns="45720" rIns="91440" bIns="45720" rtlCol="0" anchor="t">
            <a:normAutofit/>
          </a:bodyPr>
          <a:lstStyle/>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lang="en-US" sz="2000" dirty="0">
                <a:solidFill>
                  <a:schemeClr val="tx1"/>
                </a:solidFill>
                <a:cs typeface="Calibri"/>
              </a:rPr>
              <a:t>Why important?</a:t>
            </a:r>
          </a:p>
          <a:p>
            <a:pPr lvl="1">
              <a:buClr>
                <a:srgbClr val="A53010"/>
              </a:buClr>
              <a:buFont typeface="Courier New" panose="02070309020205020404" pitchFamily="49" charset="0"/>
              <a:buChar char="o"/>
              <a:defRPr/>
            </a:pPr>
            <a:r>
              <a:rPr lang="en-US" sz="1800" dirty="0">
                <a:solidFill>
                  <a:schemeClr val="tx1"/>
                </a:solidFill>
                <a:cs typeface="Calibri"/>
              </a:rPr>
              <a:t>Achieved a top-5 error of 15.3% in the ImageNet 2012 Challenge, more than 10.8 percentage points lower than that of the runner up</a:t>
            </a:r>
          </a:p>
          <a:p>
            <a:pPr lvl="1">
              <a:buClr>
                <a:srgbClr val="A53010"/>
              </a:buClr>
              <a:buFont typeface="Courier New" panose="02070309020205020404" pitchFamily="49" charset="0"/>
              <a:buChar char="o"/>
              <a:defRPr/>
            </a:pPr>
            <a:r>
              <a:rPr lang="en-US" sz="1800" dirty="0">
                <a:solidFill>
                  <a:schemeClr val="tx1"/>
                </a:solidFill>
                <a:cs typeface="Calibri"/>
              </a:rPr>
              <a:t>Groundbreaking - the first deep neural network that demonstrated superior performance in image classification c.f. traditional ML algorithms</a:t>
            </a:r>
          </a:p>
          <a:p>
            <a:pPr lvl="1">
              <a:buClr>
                <a:srgbClr val="A53010"/>
              </a:buClr>
              <a:buFont typeface="Courier New" panose="02070309020205020404" pitchFamily="49" charset="0"/>
              <a:buChar char="o"/>
              <a:defRPr/>
            </a:pPr>
            <a:r>
              <a:rPr lang="en-US" sz="1800" dirty="0">
                <a:solidFill>
                  <a:schemeClr val="tx1"/>
                </a:solidFill>
                <a:cs typeface="Calibri"/>
              </a:rPr>
              <a:t>Paved the way for the development of deeper and more complex neural networks, such as VGG, </a:t>
            </a:r>
            <a:r>
              <a:rPr lang="en-US" sz="1800" dirty="0" err="1">
                <a:solidFill>
                  <a:schemeClr val="tx1"/>
                </a:solidFill>
                <a:cs typeface="Calibri"/>
              </a:rPr>
              <a:t>ResNet</a:t>
            </a:r>
            <a:r>
              <a:rPr lang="en-US" sz="1800" dirty="0">
                <a:solidFill>
                  <a:schemeClr val="tx1"/>
                </a:solidFill>
                <a:cs typeface="Calibri"/>
              </a:rPr>
              <a:t>, and Inception</a:t>
            </a:r>
          </a:p>
          <a:p>
            <a:pPr lvl="1">
              <a:buClr>
                <a:srgbClr val="A53010"/>
              </a:buClr>
              <a:buFont typeface="Courier New" panose="02070309020205020404" pitchFamily="49" charset="0"/>
              <a:buChar char="o"/>
              <a:defRPr/>
            </a:pPr>
            <a:r>
              <a:rPr lang="en-US" sz="1800" dirty="0">
                <a:solidFill>
                  <a:schemeClr val="tx1"/>
                </a:solidFill>
                <a:cs typeface="Calibri"/>
              </a:rPr>
              <a:t>end-to-end pipeline, no more feature extraction</a:t>
            </a:r>
          </a:p>
          <a:p>
            <a:pPr lvl="1">
              <a:buClr>
                <a:srgbClr val="A53010"/>
              </a:buClr>
              <a:buFont typeface="Courier New" panose="02070309020205020404" pitchFamily="49" charset="0"/>
              <a:buChar char="o"/>
              <a:defRPr/>
            </a:pPr>
            <a:r>
              <a:rPr lang="en-US" sz="1800" b="1" dirty="0">
                <a:solidFill>
                  <a:schemeClr val="tx1"/>
                </a:solidFill>
                <a:cs typeface="Calibri"/>
              </a:rPr>
              <a:t>Led to a renewed interest in deep learning</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lang="en-US" dirty="0">
                <a:solidFill>
                  <a:schemeClr val="tx1"/>
                </a:solidFill>
                <a:cs typeface="Calibri"/>
              </a:rPr>
              <a:t>What were the improvements?</a:t>
            </a:r>
          </a:p>
          <a:p>
            <a:pPr lvl="1" indent="-342900">
              <a:buClr>
                <a:srgbClr val="A53010"/>
              </a:buClr>
              <a:buFont typeface="Courier New" panose="02070309020205020404" pitchFamily="49" charset="0"/>
              <a:buChar char="o"/>
              <a:defRPr/>
            </a:pPr>
            <a:r>
              <a:rPr lang="en-US" dirty="0">
                <a:solidFill>
                  <a:schemeClr val="tx1"/>
                </a:solidFill>
                <a:cs typeface="Calibri"/>
              </a:rPr>
              <a:t>Data augmentation: crop, modify RGB using PCA</a:t>
            </a:r>
          </a:p>
          <a:p>
            <a:pPr lvl="1" indent="-342900">
              <a:buClr>
                <a:srgbClr val="A53010"/>
              </a:buClr>
              <a:buFont typeface="Courier New" panose="02070309020205020404" pitchFamily="49" charset="0"/>
              <a:buChar char="o"/>
              <a:defRPr/>
            </a:pPr>
            <a:r>
              <a:rPr lang="en-US" dirty="0">
                <a:solidFill>
                  <a:schemeClr val="tx1"/>
                </a:solidFill>
                <a:cs typeface="Calibri"/>
              </a:rPr>
              <a:t>Used dropout (50%) to reduce overfitting</a:t>
            </a:r>
          </a:p>
          <a:p>
            <a:pPr lvl="1" indent="-342900">
              <a:buClr>
                <a:srgbClr val="A53010"/>
              </a:buClr>
              <a:buFont typeface="Courier New" panose="02070309020205020404" pitchFamily="49" charset="0"/>
              <a:buChar char="o"/>
              <a:defRPr/>
            </a:pPr>
            <a:r>
              <a:rPr lang="en-US" dirty="0">
                <a:solidFill>
                  <a:schemeClr val="tx1"/>
                </a:solidFill>
                <a:cs typeface="Calibri"/>
              </a:rPr>
              <a:t>ReLU instead of Sigmoid  (to reduce gradient vanishing)</a:t>
            </a:r>
          </a:p>
        </p:txBody>
      </p:sp>
    </p:spTree>
    <p:extLst>
      <p:ext uri="{BB962C8B-B14F-4D97-AF65-F5344CB8AC3E}">
        <p14:creationId xmlns:p14="http://schemas.microsoft.com/office/powerpoint/2010/main" val="553839003"/>
      </p:ext>
    </p:extLst>
  </p:cSld>
  <p:clrMapOvr>
    <a:masterClrMapping/>
  </p:clrMapOvr>
  <p:extLst>
    <p:ext uri="{6950BFC3-D8DA-4A85-94F7-54DA5524770B}">
      <p188:commentRel xmlns:p188="http://schemas.microsoft.com/office/powerpoint/2018/8/main" r:id="rId2"/>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145-6B13-C485-1748-E855CC82EEEC}"/>
              </a:ext>
            </a:extLst>
          </p:cNvPr>
          <p:cNvSpPr>
            <a:spLocks noGrp="1"/>
          </p:cNvSpPr>
          <p:nvPr>
            <p:ph type="title"/>
          </p:nvPr>
        </p:nvSpPr>
        <p:spPr/>
        <p:txBody>
          <a:bodyPr/>
          <a:lstStyle/>
          <a:p>
            <a:r>
              <a:rPr lang="en-US" dirty="0" err="1">
                <a:cs typeface="Calibri Light"/>
              </a:rPr>
              <a:t>AlexNet</a:t>
            </a:r>
            <a:endParaRPr lang="en-US" dirty="0"/>
          </a:p>
        </p:txBody>
      </p:sp>
      <p:pic>
        <p:nvPicPr>
          <p:cNvPr id="5" name="Picture 4" descr="Diagram, engineering drawing&#10;&#10;Description automatically generated">
            <a:extLst>
              <a:ext uri="{FF2B5EF4-FFF2-40B4-BE49-F238E27FC236}">
                <a16:creationId xmlns:a16="http://schemas.microsoft.com/office/drawing/2014/main" id="{40EDBA50-A775-4C0A-DE39-60D11BEFF2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4857" y="1710812"/>
            <a:ext cx="10549104" cy="3763057"/>
          </a:xfrm>
          <a:prstGeom prst="rect">
            <a:avLst/>
          </a:prstGeom>
        </p:spPr>
      </p:pic>
    </p:spTree>
    <p:extLst>
      <p:ext uri="{BB962C8B-B14F-4D97-AF65-F5344CB8AC3E}">
        <p14:creationId xmlns:p14="http://schemas.microsoft.com/office/powerpoint/2010/main" val="37377247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145-6B13-C485-1748-E855CC82EEEC}"/>
              </a:ext>
            </a:extLst>
          </p:cNvPr>
          <p:cNvSpPr>
            <a:spLocks noGrp="1"/>
          </p:cNvSpPr>
          <p:nvPr>
            <p:ph type="title"/>
          </p:nvPr>
        </p:nvSpPr>
        <p:spPr/>
        <p:txBody>
          <a:bodyPr/>
          <a:lstStyle/>
          <a:p>
            <a:r>
              <a:rPr lang="en-US" dirty="0" err="1">
                <a:cs typeface="Calibri Light"/>
              </a:rPr>
              <a:t>AlexNet</a:t>
            </a:r>
            <a:endParaRPr lang="en-US" dirty="0"/>
          </a:p>
        </p:txBody>
      </p:sp>
      <p:sp>
        <p:nvSpPr>
          <p:cNvPr id="3" name="Content Placeholder 2">
            <a:extLst>
              <a:ext uri="{FF2B5EF4-FFF2-40B4-BE49-F238E27FC236}">
                <a16:creationId xmlns:a16="http://schemas.microsoft.com/office/drawing/2014/main" id="{3476B551-7538-B561-D622-3DFA2566EA2F}"/>
              </a:ext>
            </a:extLst>
          </p:cNvPr>
          <p:cNvSpPr>
            <a:spLocks noGrp="1"/>
          </p:cNvSpPr>
          <p:nvPr>
            <p:ph idx="1"/>
          </p:nvPr>
        </p:nvSpPr>
        <p:spPr>
          <a:xfrm>
            <a:off x="2589212" y="1577008"/>
            <a:ext cx="8915400" cy="5009530"/>
          </a:xfrm>
        </p:spPr>
        <p:txBody>
          <a:bodyPr vert="horz" lIns="91440" tIns="45720" rIns="91440" bIns="45720" rtlCol="0" anchor="t">
            <a:normAutofit/>
          </a:bodyPr>
          <a:lstStyle/>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lang="en-US" dirty="0">
                <a:solidFill>
                  <a:schemeClr val="tx1"/>
                </a:solidFill>
                <a:cs typeface="Calibri"/>
              </a:rPr>
              <a:t>How does it work?</a:t>
            </a:r>
          </a:p>
          <a:p>
            <a:pPr lvl="1" indent="-342900">
              <a:buClr>
                <a:srgbClr val="A53010"/>
              </a:buClr>
              <a:buFont typeface="Courier New" panose="02070309020205020404" pitchFamily="49" charset="0"/>
              <a:buChar char="o"/>
              <a:defRPr/>
            </a:pPr>
            <a:r>
              <a:rPr lang="en-US" dirty="0">
                <a:solidFill>
                  <a:schemeClr val="tx1"/>
                </a:solidFill>
                <a:cs typeface="Calibri"/>
              </a:rPr>
              <a:t>Input: raw RGB image of size 256x256 pixels</a:t>
            </a:r>
          </a:p>
          <a:p>
            <a:pPr lvl="1" indent="-342900">
              <a:buClr>
                <a:srgbClr val="A53010"/>
              </a:buClr>
              <a:buFont typeface="Courier New" panose="02070309020205020404" pitchFamily="49" charset="0"/>
              <a:buChar char="o"/>
              <a:defRPr/>
            </a:pPr>
            <a:r>
              <a:rPr lang="en-US" dirty="0">
                <a:solidFill>
                  <a:schemeClr val="tx1"/>
                </a:solidFill>
                <a:cs typeface="Calibri"/>
              </a:rPr>
              <a:t>Output: image classes, such as mushroom, cherry, leopard </a:t>
            </a:r>
          </a:p>
          <a:p>
            <a:pPr lvl="1" indent="-342900">
              <a:buClr>
                <a:srgbClr val="A53010"/>
              </a:buClr>
              <a:buFont typeface="Courier New" panose="02070309020205020404" pitchFamily="49" charset="0"/>
              <a:buChar char="o"/>
              <a:defRPr/>
            </a:pPr>
            <a:r>
              <a:rPr lang="en-US" dirty="0">
                <a:solidFill>
                  <a:schemeClr val="tx1"/>
                </a:solidFill>
                <a:cs typeface="Calibri"/>
              </a:rPr>
              <a:t>The design: </a:t>
            </a:r>
          </a:p>
          <a:p>
            <a:pPr lvl="2" indent="-342900">
              <a:buClr>
                <a:srgbClr val="A53010"/>
              </a:buClr>
              <a:buFont typeface="Courier New" panose="02070309020205020404" pitchFamily="49" charset="0"/>
              <a:buChar char="o"/>
              <a:defRPr/>
            </a:pPr>
            <a:r>
              <a:rPr lang="en-US" dirty="0">
                <a:solidFill>
                  <a:schemeClr val="tx1"/>
                </a:solidFill>
                <a:cs typeface="Calibri"/>
              </a:rPr>
              <a:t>five convolutional layers and three fully connected layers</a:t>
            </a:r>
          </a:p>
          <a:p>
            <a:pPr lvl="2" indent="-342900">
              <a:buClr>
                <a:srgbClr val="A53010"/>
              </a:buClr>
              <a:buFont typeface="Courier New" panose="02070309020205020404" pitchFamily="49" charset="0"/>
              <a:buChar char="o"/>
              <a:defRPr/>
            </a:pPr>
            <a:r>
              <a:rPr lang="en-US" dirty="0" err="1">
                <a:solidFill>
                  <a:schemeClr val="tx1"/>
                </a:solidFill>
                <a:cs typeface="Calibri"/>
              </a:rPr>
              <a:t>ReLu</a:t>
            </a:r>
            <a:r>
              <a:rPr lang="en-US" dirty="0">
                <a:solidFill>
                  <a:schemeClr val="tx1"/>
                </a:solidFill>
                <a:cs typeface="Calibri"/>
              </a:rPr>
              <a:t> activation function</a:t>
            </a:r>
          </a:p>
          <a:p>
            <a:pPr lvl="2" indent="-342900">
              <a:buClr>
                <a:srgbClr val="A53010"/>
              </a:buClr>
              <a:buFont typeface="Courier New" panose="02070309020205020404" pitchFamily="49" charset="0"/>
              <a:buChar char="o"/>
              <a:defRPr/>
            </a:pPr>
            <a:r>
              <a:rPr lang="en-US" dirty="0">
                <a:solidFill>
                  <a:schemeClr val="tx1"/>
                </a:solidFill>
                <a:cs typeface="Calibri"/>
              </a:rPr>
              <a:t>Max pooling instead of average pooling</a:t>
            </a:r>
          </a:p>
          <a:p>
            <a:pPr lvl="1" indent="-342900">
              <a:buClr>
                <a:srgbClr val="A53010"/>
              </a:buClr>
              <a:buFont typeface="Courier New" panose="02070309020205020404" pitchFamily="49" charset="0"/>
              <a:buChar char="o"/>
              <a:defRPr/>
            </a:pPr>
            <a:r>
              <a:rPr lang="en-US" dirty="0">
                <a:solidFill>
                  <a:schemeClr val="tx1"/>
                </a:solidFill>
                <a:cs typeface="Calibri"/>
              </a:rPr>
              <a:t>Training</a:t>
            </a:r>
          </a:p>
          <a:p>
            <a:pPr lvl="2" indent="-342900">
              <a:buClr>
                <a:srgbClr val="A53010"/>
              </a:buClr>
              <a:buFont typeface="Courier New" panose="02070309020205020404" pitchFamily="49" charset="0"/>
              <a:buChar char="o"/>
              <a:defRPr/>
            </a:pPr>
            <a:r>
              <a:rPr lang="en-US" dirty="0">
                <a:solidFill>
                  <a:schemeClr val="tx1"/>
                </a:solidFill>
                <a:cs typeface="Calibri"/>
              </a:rPr>
              <a:t>Weight initialization: gaussian, mean 0, standard deviation 0.01</a:t>
            </a:r>
          </a:p>
          <a:p>
            <a:pPr lvl="2" indent="-342900">
              <a:buClr>
                <a:srgbClr val="A53010"/>
              </a:buClr>
              <a:buFont typeface="Courier New" panose="02070309020205020404" pitchFamily="49" charset="0"/>
              <a:buChar char="o"/>
              <a:defRPr/>
            </a:pPr>
            <a:r>
              <a:rPr lang="en-US" dirty="0">
                <a:solidFill>
                  <a:schemeClr val="tx1"/>
                </a:solidFill>
                <a:cs typeface="Calibri"/>
              </a:rPr>
              <a:t>Bias initialization: 1 for layers 2, 4, 5; 0 for the rest of the layers</a:t>
            </a:r>
          </a:p>
          <a:p>
            <a:pPr lvl="2" indent="-342900">
              <a:buClr>
                <a:srgbClr val="A53010"/>
              </a:buClr>
              <a:buFont typeface="Courier New" panose="02070309020205020404" pitchFamily="49" charset="0"/>
              <a:buChar char="o"/>
              <a:defRPr/>
            </a:pPr>
            <a:r>
              <a:rPr lang="en-US" dirty="0">
                <a:solidFill>
                  <a:schemeClr val="tx1"/>
                </a:solidFill>
                <a:cs typeface="Calibri"/>
              </a:rPr>
              <a:t>dropout (50%) – different neurons get dropped out for diff sample; samples share same weights</a:t>
            </a:r>
          </a:p>
          <a:p>
            <a:pPr lvl="2" indent="-342900">
              <a:buClr>
                <a:srgbClr val="A53010"/>
              </a:buClr>
              <a:buFont typeface="Courier New" panose="02070309020205020404" pitchFamily="49" charset="0"/>
              <a:buChar char="o"/>
              <a:defRPr/>
            </a:pPr>
            <a:r>
              <a:rPr lang="en-US" dirty="0">
                <a:solidFill>
                  <a:schemeClr val="tx1"/>
                </a:solidFill>
                <a:cs typeface="Calibri"/>
              </a:rPr>
              <a:t>Learning rate: 0.01; divide the learning rate by 10 when the validation error rate stopped improving with the current learning rate</a:t>
            </a:r>
          </a:p>
          <a:p>
            <a:pPr lvl="2" indent="-342900">
              <a:buClr>
                <a:srgbClr val="A53010"/>
              </a:buClr>
              <a:buFont typeface="Courier New" panose="02070309020205020404" pitchFamily="49" charset="0"/>
              <a:buChar char="o"/>
              <a:defRPr/>
            </a:pPr>
            <a:r>
              <a:rPr lang="en-US" dirty="0">
                <a:solidFill>
                  <a:schemeClr val="tx1"/>
                </a:solidFill>
                <a:cs typeface="Calibri"/>
              </a:rPr>
              <a:t>SGD</a:t>
            </a:r>
          </a:p>
          <a:p>
            <a:pPr marL="0" indent="0">
              <a:buNone/>
            </a:pPr>
            <a:endParaRPr lang="en-US" dirty="0">
              <a:cs typeface="Calibri"/>
            </a:endParaRPr>
          </a:p>
        </p:txBody>
      </p:sp>
    </p:spTree>
    <p:extLst>
      <p:ext uri="{BB962C8B-B14F-4D97-AF65-F5344CB8AC3E}">
        <p14:creationId xmlns:p14="http://schemas.microsoft.com/office/powerpoint/2010/main" val="996143971"/>
      </p:ext>
    </p:extLst>
  </p:cSld>
  <p:clrMapOvr>
    <a:masterClrMapping/>
  </p:clrMapOvr>
  <p:extLst>
    <p:ext uri="{6950BFC3-D8DA-4A85-94F7-54DA5524770B}">
      <p188:commentRel xmlns:p188="http://schemas.microsoft.com/office/powerpoint/2018/8/main" r:id="rId2"/>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145-6B13-C485-1748-E855CC82EEEC}"/>
              </a:ext>
            </a:extLst>
          </p:cNvPr>
          <p:cNvSpPr>
            <a:spLocks noGrp="1"/>
          </p:cNvSpPr>
          <p:nvPr>
            <p:ph type="title"/>
          </p:nvPr>
        </p:nvSpPr>
        <p:spPr/>
        <p:txBody>
          <a:bodyPr/>
          <a:lstStyle/>
          <a:p>
            <a:r>
              <a:rPr lang="en-US" dirty="0" err="1">
                <a:cs typeface="Calibri Light"/>
              </a:rPr>
              <a:t>AlexNet</a:t>
            </a:r>
            <a:endParaRPr lang="en-US" dirty="0"/>
          </a:p>
        </p:txBody>
      </p:sp>
      <p:sp>
        <p:nvSpPr>
          <p:cNvPr id="3" name="Content Placeholder 2">
            <a:extLst>
              <a:ext uri="{FF2B5EF4-FFF2-40B4-BE49-F238E27FC236}">
                <a16:creationId xmlns:a16="http://schemas.microsoft.com/office/drawing/2014/main" id="{3476B551-7538-B561-D622-3DFA2566EA2F}"/>
              </a:ext>
            </a:extLst>
          </p:cNvPr>
          <p:cNvSpPr>
            <a:spLocks noGrp="1"/>
          </p:cNvSpPr>
          <p:nvPr>
            <p:ph idx="1"/>
          </p:nvPr>
        </p:nvSpPr>
        <p:spPr>
          <a:xfrm>
            <a:off x="2589212" y="1429526"/>
            <a:ext cx="8915400" cy="5280992"/>
          </a:xfrm>
        </p:spPr>
        <p:txBody>
          <a:bodyPr vert="horz" lIns="91440" tIns="45720" rIns="91440" bIns="45720" rtlCol="0" anchor="t">
            <a:normAutofit/>
          </a:bodyPr>
          <a:lstStyle/>
          <a:p>
            <a:pPr marL="0" marR="0" lvl="0" indent="0" algn="l" defTabSz="457200" rtl="0" eaLnBrk="1" fontAlgn="auto" latinLnBrk="0" hangingPunct="1">
              <a:lnSpc>
                <a:spcPct val="100000"/>
              </a:lnSpc>
              <a:spcBef>
                <a:spcPts val="1000"/>
              </a:spcBef>
              <a:spcAft>
                <a:spcPts val="0"/>
              </a:spcAft>
              <a:buClr>
                <a:srgbClr val="A53010"/>
              </a:buClr>
              <a:buSzTx/>
              <a:buNone/>
              <a:tabLst/>
              <a:defRPr/>
            </a:pPr>
            <a:endParaRPr lang="en-US" dirty="0">
              <a:solidFill>
                <a:schemeClr val="tx1"/>
              </a:solidFill>
              <a:cs typeface="Calibri"/>
            </a:endParaRPr>
          </a:p>
        </p:txBody>
      </p:sp>
      <p:pic>
        <p:nvPicPr>
          <p:cNvPr id="3074" name="Picture 2">
            <a:extLst>
              <a:ext uri="{FF2B5EF4-FFF2-40B4-BE49-F238E27FC236}">
                <a16:creationId xmlns:a16="http://schemas.microsoft.com/office/drawing/2014/main" id="{D18B075D-8FD1-7400-99E6-C6CE8A0841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9212" y="1429526"/>
            <a:ext cx="8890000" cy="500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192692"/>
      </p:ext>
    </p:extLst>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145-6B13-C485-1748-E855CC82EEEC}"/>
              </a:ext>
            </a:extLst>
          </p:cNvPr>
          <p:cNvSpPr>
            <a:spLocks noGrp="1"/>
          </p:cNvSpPr>
          <p:nvPr>
            <p:ph type="title"/>
          </p:nvPr>
        </p:nvSpPr>
        <p:spPr/>
        <p:txBody>
          <a:bodyPr/>
          <a:lstStyle/>
          <a:p>
            <a:r>
              <a:rPr lang="en-US" dirty="0">
                <a:cs typeface="Calibri Light"/>
              </a:rPr>
              <a:t>CPU vs GPU</a:t>
            </a:r>
            <a:endParaRPr lang="en-US" dirty="0"/>
          </a:p>
        </p:txBody>
      </p:sp>
      <p:sp>
        <p:nvSpPr>
          <p:cNvPr id="3" name="Content Placeholder 2">
            <a:extLst>
              <a:ext uri="{FF2B5EF4-FFF2-40B4-BE49-F238E27FC236}">
                <a16:creationId xmlns:a16="http://schemas.microsoft.com/office/drawing/2014/main" id="{3476B551-7538-B561-D622-3DFA2566EA2F}"/>
              </a:ext>
            </a:extLst>
          </p:cNvPr>
          <p:cNvSpPr>
            <a:spLocks noGrp="1"/>
          </p:cNvSpPr>
          <p:nvPr>
            <p:ph idx="1"/>
          </p:nvPr>
        </p:nvSpPr>
        <p:spPr>
          <a:xfrm>
            <a:off x="2592924" y="1488945"/>
            <a:ext cx="8313615" cy="4333461"/>
          </a:xfrm>
        </p:spPr>
        <p:txBody>
          <a:bodyPr vert="horz" lIns="91440" tIns="45720" rIns="91440" bIns="45720" rtlCol="0" anchor="t">
            <a:normAutofit/>
          </a:bodyPr>
          <a:lstStyle/>
          <a:p>
            <a:pPr marL="0" indent="0">
              <a:buNone/>
            </a:pPr>
            <a:endParaRPr lang="en-US" dirty="0">
              <a:solidFill>
                <a:schemeClr val="tx1"/>
              </a:solidFill>
              <a:cs typeface="Calibri"/>
              <a:hlinkClick r:id="rId3">
                <a:extLst>
                  <a:ext uri="{A12FA001-AC4F-418D-AE19-62706E023703}">
                    <ahyp:hlinkClr xmlns:ahyp="http://schemas.microsoft.com/office/drawing/2018/hyperlinkcolor" val="tx"/>
                  </a:ext>
                </a:extLst>
              </a:hlinkClick>
            </a:endParaRP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lang="en-US" dirty="0">
                <a:solidFill>
                  <a:schemeClr val="tx1"/>
                </a:solidFill>
                <a:cs typeface="Calibri"/>
              </a:rPr>
              <a:t>CPU</a:t>
            </a:r>
          </a:p>
          <a:p>
            <a:pPr marL="0" marR="0" lvl="0" indent="0" algn="l" defTabSz="457200" rtl="0" eaLnBrk="1" fontAlgn="auto" latinLnBrk="0" hangingPunct="1">
              <a:lnSpc>
                <a:spcPct val="100000"/>
              </a:lnSpc>
              <a:spcBef>
                <a:spcPts val="1000"/>
              </a:spcBef>
              <a:spcAft>
                <a:spcPts val="0"/>
              </a:spcAft>
              <a:buClr>
                <a:srgbClr val="A53010"/>
              </a:buClr>
              <a:buSzTx/>
              <a:buNone/>
              <a:tabLst/>
              <a:defRPr/>
            </a:pPr>
            <a:r>
              <a:rPr lang="en-US" dirty="0">
                <a:solidFill>
                  <a:schemeClr val="tx1"/>
                </a:solidFill>
                <a:cs typeface="Calibri"/>
              </a:rPr>
              <a:t>https://</a:t>
            </a:r>
            <a:r>
              <a:rPr lang="en-US" dirty="0" err="1">
                <a:solidFill>
                  <a:schemeClr val="tx1"/>
                </a:solidFill>
                <a:cs typeface="Calibri"/>
              </a:rPr>
              <a:t>www.techpowerup.com</a:t>
            </a:r>
            <a:r>
              <a:rPr lang="en-US" dirty="0">
                <a:solidFill>
                  <a:schemeClr val="tx1"/>
                </a:solidFill>
                <a:cs typeface="Calibri"/>
              </a:rPr>
              <a:t>/</a:t>
            </a:r>
            <a:r>
              <a:rPr lang="en-US" dirty="0" err="1">
                <a:solidFill>
                  <a:schemeClr val="tx1"/>
                </a:solidFill>
                <a:cs typeface="Calibri"/>
              </a:rPr>
              <a:t>cpu</a:t>
            </a:r>
            <a:r>
              <a:rPr lang="en-US" dirty="0">
                <a:solidFill>
                  <a:schemeClr val="tx1"/>
                </a:solidFill>
                <a:cs typeface="Calibri"/>
              </a:rPr>
              <a:t>-specs/ryzen-7-7800x3d.c3022</a:t>
            </a:r>
          </a:p>
          <a:p>
            <a:pPr marL="0" indent="0">
              <a:buClr>
                <a:srgbClr val="A53010"/>
              </a:buClr>
              <a:buNone/>
              <a:defRPr/>
            </a:pPr>
            <a:r>
              <a:rPr lang="en-US" dirty="0">
                <a:solidFill>
                  <a:schemeClr val="tx1"/>
                </a:solidFill>
                <a:cs typeface="Calibri"/>
              </a:rPr>
              <a:t>Released: Jan 4th, 2023</a:t>
            </a:r>
          </a:p>
          <a:p>
            <a:pPr marL="0" indent="0">
              <a:buClr>
                <a:srgbClr val="A53010"/>
              </a:buClr>
              <a:buNone/>
              <a:defRPr/>
            </a:pPr>
            <a:r>
              <a:rPr lang="en-US" dirty="0">
                <a:solidFill>
                  <a:schemeClr val="tx1"/>
                </a:solidFill>
                <a:cs typeface="Calibri"/>
              </a:rPr>
              <a:t>Die size: 71 mm² (roughly 8.5cm*8.5cm)</a:t>
            </a:r>
          </a:p>
          <a:p>
            <a:pPr marL="0" indent="0">
              <a:buClr>
                <a:srgbClr val="A53010"/>
              </a:buClr>
              <a:buNone/>
              <a:defRPr/>
            </a:pPr>
            <a:r>
              <a:rPr lang="en-US" dirty="0">
                <a:solidFill>
                  <a:schemeClr val="tx1"/>
                </a:solidFill>
                <a:cs typeface="Calibri"/>
              </a:rPr>
              <a:t>Transistors: 6,570 million</a:t>
            </a:r>
          </a:p>
          <a:p>
            <a:pPr marL="0" indent="0">
              <a:buClr>
                <a:srgbClr val="A53010"/>
              </a:buClr>
              <a:buNone/>
              <a:defRPr/>
            </a:pPr>
            <a:r>
              <a:rPr lang="en-US" dirty="0">
                <a:solidFill>
                  <a:schemeClr val="tx1"/>
                </a:solidFill>
                <a:cs typeface="Calibri"/>
              </a:rPr>
              <a:t>Price: $450</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endParaRPr lang="en-US" dirty="0">
              <a:solidFill>
                <a:schemeClr val="tx1"/>
              </a:solidFill>
              <a:cs typeface="Calibri"/>
            </a:endParaRP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endParaRPr lang="en-US" dirty="0">
              <a:solidFill>
                <a:schemeClr val="tx1"/>
              </a:solidFill>
              <a:cs typeface="Calibri"/>
            </a:endParaRP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endParaRPr lang="en-US" dirty="0">
              <a:solidFill>
                <a:schemeClr val="tx1"/>
              </a:solidFill>
              <a:cs typeface="Calibri"/>
            </a:endParaRPr>
          </a:p>
          <a:p>
            <a:pPr marL="0" indent="0">
              <a:buNone/>
            </a:pPr>
            <a:endParaRPr lang="en-US" dirty="0">
              <a:cs typeface="Calibri"/>
            </a:endParaRPr>
          </a:p>
        </p:txBody>
      </p:sp>
      <p:pic>
        <p:nvPicPr>
          <p:cNvPr id="6" name="Picture 5" descr="Qr code&#10;&#10;Description automatically generated">
            <a:extLst>
              <a:ext uri="{FF2B5EF4-FFF2-40B4-BE49-F238E27FC236}">
                <a16:creationId xmlns:a16="http://schemas.microsoft.com/office/drawing/2014/main" id="{49484427-7B48-B8BB-A938-8F81EF895A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4341" y="3711538"/>
            <a:ext cx="2839617" cy="2617076"/>
          </a:xfrm>
          <a:prstGeom prst="rect">
            <a:avLst/>
          </a:prstGeom>
        </p:spPr>
      </p:pic>
    </p:spTree>
    <p:extLst>
      <p:ext uri="{BB962C8B-B14F-4D97-AF65-F5344CB8AC3E}">
        <p14:creationId xmlns:p14="http://schemas.microsoft.com/office/powerpoint/2010/main" val="3294115803"/>
      </p:ext>
    </p:extLst>
  </p:cSld>
  <p:clrMapOvr>
    <a:masterClrMapping/>
  </p:clrMapOvr>
  <p:extLst>
    <p:ext uri="{6950BFC3-D8DA-4A85-94F7-54DA5524770B}">
      <p188:commentRel xmlns:p188="http://schemas.microsoft.com/office/powerpoint/2018/8/main" r:id="rId2"/>
    </p:ext>
  </p:extLs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145-6B13-C485-1748-E855CC82EEEC}"/>
              </a:ext>
            </a:extLst>
          </p:cNvPr>
          <p:cNvSpPr>
            <a:spLocks noGrp="1"/>
          </p:cNvSpPr>
          <p:nvPr>
            <p:ph type="title"/>
          </p:nvPr>
        </p:nvSpPr>
        <p:spPr/>
        <p:txBody>
          <a:bodyPr/>
          <a:lstStyle/>
          <a:p>
            <a:r>
              <a:rPr lang="en-US" dirty="0" err="1">
                <a:cs typeface="Calibri Light"/>
              </a:rPr>
              <a:t>AlexNet</a:t>
            </a:r>
            <a:endParaRPr lang="en-US" dirty="0"/>
          </a:p>
        </p:txBody>
      </p:sp>
      <p:sp>
        <p:nvSpPr>
          <p:cNvPr id="3" name="Content Placeholder 2">
            <a:extLst>
              <a:ext uri="{FF2B5EF4-FFF2-40B4-BE49-F238E27FC236}">
                <a16:creationId xmlns:a16="http://schemas.microsoft.com/office/drawing/2014/main" id="{3476B551-7538-B561-D622-3DFA2566EA2F}"/>
              </a:ext>
            </a:extLst>
          </p:cNvPr>
          <p:cNvSpPr>
            <a:spLocks noGrp="1"/>
          </p:cNvSpPr>
          <p:nvPr>
            <p:ph idx="1"/>
          </p:nvPr>
        </p:nvSpPr>
        <p:spPr>
          <a:xfrm>
            <a:off x="2589212" y="1577008"/>
            <a:ext cx="8915400" cy="4100290"/>
          </a:xfrm>
        </p:spPr>
        <p:txBody>
          <a:bodyPr vert="horz" lIns="91440" tIns="45720" rIns="91440" bIns="45720" rtlCol="0" anchor="t">
            <a:normAutofit/>
          </a:bodyPr>
          <a:lstStyle/>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lang="en-US" dirty="0">
                <a:solidFill>
                  <a:schemeClr val="tx1"/>
                </a:solidFill>
                <a:cs typeface="Calibri"/>
              </a:rPr>
              <a:t>Image preprocessing:</a:t>
            </a:r>
          </a:p>
          <a:p>
            <a:pPr lvl="1">
              <a:buClr>
                <a:srgbClr val="A53010"/>
              </a:buClr>
              <a:buFont typeface="Courier New" panose="02070309020205020404" pitchFamily="49" charset="0"/>
              <a:buChar char="o"/>
              <a:defRPr/>
            </a:pPr>
            <a:r>
              <a:rPr lang="en-US" dirty="0">
                <a:solidFill>
                  <a:schemeClr val="tx1"/>
                </a:solidFill>
                <a:cs typeface="Calibri"/>
              </a:rPr>
              <a:t>raw data - RGB image of size 256x256 pixels</a:t>
            </a:r>
          </a:p>
          <a:p>
            <a:pPr lvl="1">
              <a:buClr>
                <a:srgbClr val="A53010"/>
              </a:buClr>
              <a:buFont typeface="Courier New" panose="02070309020205020404" pitchFamily="49" charset="0"/>
              <a:buChar char="o"/>
              <a:defRPr/>
            </a:pPr>
            <a:r>
              <a:rPr lang="en-US" dirty="0">
                <a:solidFill>
                  <a:schemeClr val="tx1"/>
                </a:solidFill>
                <a:cs typeface="Calibri"/>
              </a:rPr>
              <a:t>randomly crop 224x224 patches from the raw data</a:t>
            </a:r>
          </a:p>
          <a:p>
            <a:pPr lvl="1">
              <a:buClr>
                <a:srgbClr val="A53010"/>
              </a:buClr>
              <a:buFont typeface="Courier New" panose="02070309020205020404" pitchFamily="49" charset="0"/>
              <a:buChar char="o"/>
              <a:defRPr/>
            </a:pPr>
            <a:r>
              <a:rPr lang="en-US" dirty="0">
                <a:solidFill>
                  <a:schemeClr val="tx1"/>
                </a:solidFill>
                <a:cs typeface="Calibri"/>
              </a:rPr>
              <a:t>randomly crop 224x224 patches from the horizontal reflections of the raw data</a:t>
            </a:r>
          </a:p>
          <a:p>
            <a:pPr marL="0" indent="0">
              <a:buNone/>
            </a:pPr>
            <a:endParaRPr lang="en-US" dirty="0">
              <a:cs typeface="Calibri"/>
            </a:endParaRPr>
          </a:p>
        </p:txBody>
      </p:sp>
    </p:spTree>
    <p:extLst>
      <p:ext uri="{BB962C8B-B14F-4D97-AF65-F5344CB8AC3E}">
        <p14:creationId xmlns:p14="http://schemas.microsoft.com/office/powerpoint/2010/main" val="33646033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145-6B13-C485-1748-E855CC82EEEC}"/>
              </a:ext>
            </a:extLst>
          </p:cNvPr>
          <p:cNvSpPr>
            <a:spLocks noGrp="1"/>
          </p:cNvSpPr>
          <p:nvPr>
            <p:ph type="title"/>
          </p:nvPr>
        </p:nvSpPr>
        <p:spPr/>
        <p:txBody>
          <a:bodyPr/>
          <a:lstStyle/>
          <a:p>
            <a:r>
              <a:rPr lang="en-US" dirty="0">
                <a:cs typeface="Calibri Light"/>
              </a:rPr>
              <a:t>Learning Rate</a:t>
            </a:r>
            <a:endParaRPr lang="en-US" dirty="0"/>
          </a:p>
        </p:txBody>
      </p:sp>
      <p:sp>
        <p:nvSpPr>
          <p:cNvPr id="4" name="Content Placeholder 2">
            <a:extLst>
              <a:ext uri="{FF2B5EF4-FFF2-40B4-BE49-F238E27FC236}">
                <a16:creationId xmlns:a16="http://schemas.microsoft.com/office/drawing/2014/main" id="{5DC4016B-3ED8-BA0A-54B9-0989C8287816}"/>
              </a:ext>
            </a:extLst>
          </p:cNvPr>
          <p:cNvSpPr txBox="1">
            <a:spLocks/>
          </p:cNvSpPr>
          <p:nvPr/>
        </p:nvSpPr>
        <p:spPr>
          <a:xfrm>
            <a:off x="2741612" y="1649896"/>
            <a:ext cx="8915400" cy="4100290"/>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endParaRPr lang="en-US" dirty="0">
              <a:cs typeface="Calibri"/>
            </a:endParaRPr>
          </a:p>
        </p:txBody>
      </p:sp>
      <p:pic>
        <p:nvPicPr>
          <p:cNvPr id="21508" name="Picture 4">
            <a:extLst>
              <a:ext uri="{FF2B5EF4-FFF2-40B4-BE49-F238E27FC236}">
                <a16:creationId xmlns:a16="http://schemas.microsoft.com/office/drawing/2014/main" id="{28E994EC-3C17-D3C6-FD73-4BBD0D835A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6" y="1463012"/>
            <a:ext cx="12192000" cy="4729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9597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145-6B13-C485-1748-E855CC82EEEC}"/>
              </a:ext>
            </a:extLst>
          </p:cNvPr>
          <p:cNvSpPr>
            <a:spLocks noGrp="1"/>
          </p:cNvSpPr>
          <p:nvPr>
            <p:ph type="title"/>
          </p:nvPr>
        </p:nvSpPr>
        <p:spPr/>
        <p:txBody>
          <a:bodyPr/>
          <a:lstStyle/>
          <a:p>
            <a:r>
              <a:rPr lang="en-US" dirty="0">
                <a:cs typeface="Calibri Light"/>
              </a:rPr>
              <a:t>Learning Rate</a:t>
            </a:r>
            <a:endParaRPr lang="en-US" dirty="0"/>
          </a:p>
        </p:txBody>
      </p:sp>
      <p:sp>
        <p:nvSpPr>
          <p:cNvPr id="4" name="Content Placeholder 2">
            <a:extLst>
              <a:ext uri="{FF2B5EF4-FFF2-40B4-BE49-F238E27FC236}">
                <a16:creationId xmlns:a16="http://schemas.microsoft.com/office/drawing/2014/main" id="{5DC4016B-3ED8-BA0A-54B9-0989C8287816}"/>
              </a:ext>
            </a:extLst>
          </p:cNvPr>
          <p:cNvSpPr txBox="1">
            <a:spLocks/>
          </p:cNvSpPr>
          <p:nvPr/>
        </p:nvSpPr>
        <p:spPr>
          <a:xfrm>
            <a:off x="2741612" y="1649896"/>
            <a:ext cx="8915400" cy="4100290"/>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endParaRPr lang="en-US" dirty="0">
              <a:cs typeface="Calibri"/>
            </a:endParaRPr>
          </a:p>
        </p:txBody>
      </p:sp>
      <p:pic>
        <p:nvPicPr>
          <p:cNvPr id="23554" name="Picture 2">
            <a:extLst>
              <a:ext uri="{FF2B5EF4-FFF2-40B4-BE49-F238E27FC236}">
                <a16:creationId xmlns:a16="http://schemas.microsoft.com/office/drawing/2014/main" id="{FCD7D956-3504-5772-724E-8411698878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1013" y="850900"/>
            <a:ext cx="8890000" cy="600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26423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145-6B13-C485-1748-E855CC82EEEC}"/>
              </a:ext>
            </a:extLst>
          </p:cNvPr>
          <p:cNvSpPr>
            <a:spLocks noGrp="1"/>
          </p:cNvSpPr>
          <p:nvPr>
            <p:ph type="title"/>
          </p:nvPr>
        </p:nvSpPr>
        <p:spPr/>
        <p:txBody>
          <a:bodyPr/>
          <a:lstStyle/>
          <a:p>
            <a:r>
              <a:rPr lang="en-US" dirty="0">
                <a:cs typeface="Calibri Light"/>
              </a:rPr>
              <a:t>Learning Rate</a:t>
            </a:r>
            <a:endParaRPr lang="en-US" dirty="0"/>
          </a:p>
        </p:txBody>
      </p:sp>
      <p:sp>
        <p:nvSpPr>
          <p:cNvPr id="4" name="Content Placeholder 2">
            <a:extLst>
              <a:ext uri="{FF2B5EF4-FFF2-40B4-BE49-F238E27FC236}">
                <a16:creationId xmlns:a16="http://schemas.microsoft.com/office/drawing/2014/main" id="{5DC4016B-3ED8-BA0A-54B9-0989C8287816}"/>
              </a:ext>
            </a:extLst>
          </p:cNvPr>
          <p:cNvSpPr txBox="1">
            <a:spLocks/>
          </p:cNvSpPr>
          <p:nvPr/>
        </p:nvSpPr>
        <p:spPr>
          <a:xfrm>
            <a:off x="2741612" y="1649896"/>
            <a:ext cx="8915400" cy="4100290"/>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endParaRPr lang="en-US" dirty="0">
              <a:cs typeface="Calibri"/>
            </a:endParaRPr>
          </a:p>
        </p:txBody>
      </p:sp>
      <p:pic>
        <p:nvPicPr>
          <p:cNvPr id="21506" name="Picture 2">
            <a:extLst>
              <a:ext uri="{FF2B5EF4-FFF2-40B4-BE49-F238E27FC236}">
                <a16:creationId xmlns:a16="http://schemas.microsoft.com/office/drawing/2014/main" id="{A99A814D-EE7D-97D4-58BD-4A42CBC335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401"/>
          <a:stretch/>
        </p:blipFill>
        <p:spPr bwMode="auto">
          <a:xfrm>
            <a:off x="2514868" y="2286001"/>
            <a:ext cx="9067800" cy="3836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02664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145-6B13-C485-1748-E855CC82EEEC}"/>
              </a:ext>
            </a:extLst>
          </p:cNvPr>
          <p:cNvSpPr>
            <a:spLocks noGrp="1"/>
          </p:cNvSpPr>
          <p:nvPr>
            <p:ph type="title"/>
          </p:nvPr>
        </p:nvSpPr>
        <p:spPr/>
        <p:txBody>
          <a:bodyPr/>
          <a:lstStyle/>
          <a:p>
            <a:r>
              <a:rPr lang="en-US" dirty="0" err="1">
                <a:cs typeface="Calibri Light"/>
              </a:rPr>
              <a:t>AlexNet</a:t>
            </a:r>
            <a:endParaRPr lang="en-US" dirty="0"/>
          </a:p>
        </p:txBody>
      </p:sp>
      <p:pic>
        <p:nvPicPr>
          <p:cNvPr id="5" name="Content Placeholder 4" descr="A picture containing text, screenshot, different, several&#10;&#10;Description automatically generated">
            <a:extLst>
              <a:ext uri="{FF2B5EF4-FFF2-40B4-BE49-F238E27FC236}">
                <a16:creationId xmlns:a16="http://schemas.microsoft.com/office/drawing/2014/main" id="{11938E0B-EDFB-2274-67F5-CD1461073E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1375176"/>
            <a:ext cx="8915400" cy="5021426"/>
          </a:xfrm>
        </p:spPr>
      </p:pic>
      <p:cxnSp>
        <p:nvCxnSpPr>
          <p:cNvPr id="14" name="Straight Connector 13">
            <a:extLst>
              <a:ext uri="{FF2B5EF4-FFF2-40B4-BE49-F238E27FC236}">
                <a16:creationId xmlns:a16="http://schemas.microsoft.com/office/drawing/2014/main" id="{4FDE574A-A784-E04C-74EE-99E47CF99143}"/>
              </a:ext>
            </a:extLst>
          </p:cNvPr>
          <p:cNvCxnSpPr/>
          <p:nvPr/>
        </p:nvCxnSpPr>
        <p:spPr>
          <a:xfrm>
            <a:off x="11072813" y="5757863"/>
            <a:ext cx="4317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500BD98-8FAA-4CCC-9676-921E1150F0F3}"/>
              </a:ext>
            </a:extLst>
          </p:cNvPr>
          <p:cNvCxnSpPr/>
          <p:nvPr/>
        </p:nvCxnSpPr>
        <p:spPr>
          <a:xfrm>
            <a:off x="2592925" y="6029325"/>
            <a:ext cx="891168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943A53E-04AE-B9EF-3E45-85834D8B6CC6}"/>
              </a:ext>
            </a:extLst>
          </p:cNvPr>
          <p:cNvCxnSpPr/>
          <p:nvPr/>
        </p:nvCxnSpPr>
        <p:spPr>
          <a:xfrm>
            <a:off x="2592925" y="6310874"/>
            <a:ext cx="562238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0673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par>
                                <p:cTn id="8" presetID="9"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dissolve">
                                      <p:cBhvr>
                                        <p:cTn id="10" dur="500"/>
                                        <p:tgtEl>
                                          <p:spTgt spid="16"/>
                                        </p:tgtEl>
                                      </p:cBhvr>
                                    </p:animEffect>
                                  </p:childTnLst>
                                </p:cTn>
                              </p:par>
                              <p:par>
                                <p:cTn id="11" presetID="9"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dissolve">
                                      <p:cBhvr>
                                        <p:cTn id="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145-6B13-C485-1748-E855CC82EEEC}"/>
              </a:ext>
            </a:extLst>
          </p:cNvPr>
          <p:cNvSpPr>
            <a:spLocks noGrp="1"/>
          </p:cNvSpPr>
          <p:nvPr>
            <p:ph type="title"/>
          </p:nvPr>
        </p:nvSpPr>
        <p:spPr/>
        <p:txBody>
          <a:bodyPr/>
          <a:lstStyle/>
          <a:p>
            <a:r>
              <a:rPr lang="en-US" dirty="0" err="1">
                <a:cs typeface="Calibri Light"/>
              </a:rPr>
              <a:t>AlexNet</a:t>
            </a:r>
            <a:endParaRPr lang="en-US" dirty="0"/>
          </a:p>
        </p:txBody>
      </p:sp>
      <p:sp>
        <p:nvSpPr>
          <p:cNvPr id="3" name="Content Placeholder 2">
            <a:extLst>
              <a:ext uri="{FF2B5EF4-FFF2-40B4-BE49-F238E27FC236}">
                <a16:creationId xmlns:a16="http://schemas.microsoft.com/office/drawing/2014/main" id="{3476B551-7538-B561-D622-3DFA2566EA2F}"/>
              </a:ext>
            </a:extLst>
          </p:cNvPr>
          <p:cNvSpPr>
            <a:spLocks noGrp="1"/>
          </p:cNvSpPr>
          <p:nvPr>
            <p:ph idx="1"/>
          </p:nvPr>
        </p:nvSpPr>
        <p:spPr>
          <a:xfrm>
            <a:off x="2589212" y="1445342"/>
            <a:ext cx="8915400" cy="4531388"/>
          </a:xfrm>
        </p:spPr>
        <p:txBody>
          <a:bodyPr vert="horz" lIns="91440" tIns="45720" rIns="91440" bIns="45720" rtlCol="0" anchor="t">
            <a:normAutofit/>
          </a:bodyPr>
          <a:lstStyle/>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lang="en-US" dirty="0">
                <a:solidFill>
                  <a:schemeClr val="tx1"/>
                </a:solidFill>
                <a:cs typeface="Calibri"/>
              </a:rPr>
              <a:t>What can be improved?</a:t>
            </a:r>
          </a:p>
          <a:p>
            <a:pPr lvl="1">
              <a:buClr>
                <a:srgbClr val="A53010"/>
              </a:buClr>
              <a:buFont typeface="Courier New" panose="02070309020205020404" pitchFamily="49" charset="0"/>
              <a:buChar char="o"/>
              <a:defRPr/>
            </a:pPr>
            <a:r>
              <a:rPr lang="en-US" dirty="0" err="1">
                <a:solidFill>
                  <a:schemeClr val="tx1"/>
                </a:solidFill>
                <a:cs typeface="Calibri"/>
              </a:rPr>
              <a:t>AlexNet</a:t>
            </a:r>
            <a:r>
              <a:rPr lang="en-US" dirty="0">
                <a:solidFill>
                  <a:schemeClr val="tx1"/>
                </a:solidFill>
                <a:cs typeface="Calibri"/>
              </a:rPr>
              <a:t> is NOT deep enough compared to the later model, such as </a:t>
            </a:r>
            <a:r>
              <a:rPr lang="en-US" dirty="0" err="1">
                <a:solidFill>
                  <a:schemeClr val="tx1"/>
                </a:solidFill>
                <a:cs typeface="Calibri"/>
              </a:rPr>
              <a:t>VGGNet</a:t>
            </a:r>
            <a:r>
              <a:rPr lang="en-US" dirty="0">
                <a:solidFill>
                  <a:schemeClr val="tx1"/>
                </a:solidFill>
                <a:cs typeface="Calibri"/>
              </a:rPr>
              <a:t>, </a:t>
            </a:r>
            <a:r>
              <a:rPr lang="en-US" dirty="0" err="1">
                <a:solidFill>
                  <a:schemeClr val="tx1"/>
                </a:solidFill>
                <a:cs typeface="Calibri"/>
              </a:rPr>
              <a:t>GoogLENet</a:t>
            </a:r>
            <a:r>
              <a:rPr lang="en-US" dirty="0">
                <a:solidFill>
                  <a:schemeClr val="tx1"/>
                </a:solidFill>
                <a:cs typeface="Calibri"/>
              </a:rPr>
              <a:t>, and </a:t>
            </a:r>
            <a:r>
              <a:rPr lang="en-US" dirty="0" err="1">
                <a:solidFill>
                  <a:schemeClr val="tx1"/>
                </a:solidFill>
                <a:cs typeface="Calibri"/>
              </a:rPr>
              <a:t>ResNet</a:t>
            </a:r>
            <a:endParaRPr lang="en-US" dirty="0">
              <a:solidFill>
                <a:schemeClr val="tx1"/>
              </a:solidFill>
              <a:cs typeface="Calibri"/>
            </a:endParaRPr>
          </a:p>
          <a:p>
            <a:pPr lvl="1">
              <a:buClr>
                <a:srgbClr val="A53010"/>
              </a:buClr>
              <a:buFont typeface="Courier New" panose="02070309020205020404" pitchFamily="49" charset="0"/>
              <a:buChar char="o"/>
              <a:defRPr/>
            </a:pPr>
            <a:r>
              <a:rPr lang="en-US" dirty="0">
                <a:solidFill>
                  <a:schemeClr val="tx1"/>
                </a:solidFill>
                <a:cs typeface="Calibri"/>
              </a:rPr>
              <a:t>The use of large convolution filters (5*5) is not encouraged shortly after that</a:t>
            </a:r>
          </a:p>
          <a:p>
            <a:pPr lvl="1">
              <a:buClr>
                <a:srgbClr val="A53010"/>
              </a:buClr>
              <a:buFont typeface="Courier New" panose="02070309020205020404" pitchFamily="49" charset="0"/>
              <a:buChar char="o"/>
              <a:defRPr/>
            </a:pPr>
            <a:r>
              <a:rPr lang="en-US" dirty="0">
                <a:solidFill>
                  <a:schemeClr val="tx1"/>
                </a:solidFill>
                <a:cs typeface="Calibri"/>
              </a:rPr>
              <a:t>Use of normal distribution to initiate the weights can not effectively solve the problem of gradient vanishing, replaced by the Xavier method later</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lang="en-US" dirty="0">
                <a:solidFill>
                  <a:schemeClr val="tx1"/>
                </a:solidFill>
                <a:cs typeface="Calibri"/>
              </a:rPr>
              <a:t>What are some example use cases?</a:t>
            </a:r>
          </a:p>
          <a:p>
            <a:pPr lvl="1">
              <a:buFont typeface="Courier New" panose="02070309020205020404" pitchFamily="49" charset="0"/>
              <a:buChar char="o"/>
            </a:pPr>
            <a:r>
              <a:rPr lang="en-US" dirty="0">
                <a:solidFill>
                  <a:schemeClr val="tx1"/>
                </a:solidFill>
                <a:cs typeface="Calibri"/>
              </a:rPr>
              <a:t>Image classification</a:t>
            </a:r>
          </a:p>
          <a:p>
            <a:pPr lvl="1">
              <a:buFont typeface="Courier New" panose="02070309020205020404" pitchFamily="49" charset="0"/>
              <a:buChar char="o"/>
            </a:pPr>
            <a:r>
              <a:rPr lang="en-US" dirty="0">
                <a:solidFill>
                  <a:schemeClr val="tx1"/>
                </a:solidFill>
                <a:cs typeface="Calibri"/>
              </a:rPr>
              <a:t>Large-scale visual recognition</a:t>
            </a:r>
          </a:p>
          <a:p>
            <a:pPr lvl="1">
              <a:buFont typeface="Courier New" panose="02070309020205020404" pitchFamily="49" charset="0"/>
              <a:buChar char="o"/>
            </a:pPr>
            <a:r>
              <a:rPr lang="en-US" dirty="0">
                <a:solidFill>
                  <a:schemeClr val="tx1"/>
                </a:solidFill>
                <a:cs typeface="Calibri"/>
              </a:rPr>
              <a:t>Transfer learning</a:t>
            </a:r>
          </a:p>
          <a:p>
            <a:pPr lvl="1">
              <a:buFont typeface="Courier New" panose="02070309020205020404" pitchFamily="49" charset="0"/>
              <a:buChar char="o"/>
            </a:pPr>
            <a:r>
              <a:rPr lang="en-US" dirty="0">
                <a:solidFill>
                  <a:schemeClr val="tx1"/>
                </a:solidFill>
                <a:cs typeface="Calibri"/>
              </a:rPr>
              <a:t>Object detection</a:t>
            </a:r>
          </a:p>
          <a:p>
            <a:pPr lvl="1">
              <a:buFont typeface="Courier New" panose="02070309020205020404" pitchFamily="49" charset="0"/>
              <a:buChar char="o"/>
            </a:pPr>
            <a:r>
              <a:rPr lang="en-US" dirty="0">
                <a:solidFill>
                  <a:schemeClr val="tx1"/>
                </a:solidFill>
                <a:cs typeface="Calibri"/>
              </a:rPr>
              <a:t>Medical imaging</a:t>
            </a:r>
          </a:p>
          <a:p>
            <a:pPr marL="0" indent="0">
              <a:buNone/>
            </a:pPr>
            <a:endParaRPr lang="en-US" dirty="0">
              <a:cs typeface="Calibri"/>
            </a:endParaRPr>
          </a:p>
        </p:txBody>
      </p:sp>
    </p:spTree>
    <p:extLst>
      <p:ext uri="{BB962C8B-B14F-4D97-AF65-F5344CB8AC3E}">
        <p14:creationId xmlns:p14="http://schemas.microsoft.com/office/powerpoint/2010/main" val="2883462040"/>
      </p:ext>
    </p:extLst>
  </p:cSld>
  <p:clrMapOvr>
    <a:masterClrMapping/>
  </p:clrMapOvr>
  <p:extLst>
    <p:ext uri="{6950BFC3-D8DA-4A85-94F7-54DA5524770B}">
      <p188:commentRel xmlns:p188="http://schemas.microsoft.com/office/powerpoint/2018/8/main" r:id="rId2"/>
    </p:ext>
  </p:extLs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145-6B13-C485-1748-E855CC82EEEC}"/>
              </a:ext>
            </a:extLst>
          </p:cNvPr>
          <p:cNvSpPr>
            <a:spLocks noGrp="1"/>
          </p:cNvSpPr>
          <p:nvPr>
            <p:ph type="title"/>
          </p:nvPr>
        </p:nvSpPr>
        <p:spPr/>
        <p:txBody>
          <a:bodyPr/>
          <a:lstStyle/>
          <a:p>
            <a:r>
              <a:rPr lang="en-US" dirty="0" err="1">
                <a:cs typeface="Calibri Light"/>
              </a:rPr>
              <a:t>ResNet</a:t>
            </a:r>
            <a:r>
              <a:rPr lang="zh-CN" altLang="en-US" dirty="0">
                <a:cs typeface="Calibri Light"/>
              </a:rPr>
              <a:t> </a:t>
            </a:r>
            <a:r>
              <a:rPr lang="en-US" altLang="zh-CN" dirty="0">
                <a:cs typeface="Calibri Light"/>
              </a:rPr>
              <a:t>(Residual Network)</a:t>
            </a:r>
            <a:endParaRPr lang="en-US" dirty="0"/>
          </a:p>
        </p:txBody>
      </p:sp>
      <p:sp>
        <p:nvSpPr>
          <p:cNvPr id="3" name="Content Placeholder 2">
            <a:extLst>
              <a:ext uri="{FF2B5EF4-FFF2-40B4-BE49-F238E27FC236}">
                <a16:creationId xmlns:a16="http://schemas.microsoft.com/office/drawing/2014/main" id="{3476B551-7538-B561-D622-3DFA2566EA2F}"/>
              </a:ext>
            </a:extLst>
          </p:cNvPr>
          <p:cNvSpPr>
            <a:spLocks noGrp="1"/>
          </p:cNvSpPr>
          <p:nvPr>
            <p:ph idx="1"/>
          </p:nvPr>
        </p:nvSpPr>
        <p:spPr>
          <a:xfrm>
            <a:off x="2589212" y="1497496"/>
            <a:ext cx="8915400" cy="4100290"/>
          </a:xfrm>
        </p:spPr>
        <p:txBody>
          <a:bodyPr vert="horz" lIns="91440" tIns="45720" rIns="91440" bIns="45720" rtlCol="0" anchor="t">
            <a:normAutofit/>
          </a:bodyPr>
          <a:lstStyle/>
          <a:p>
            <a:pPr marL="0" indent="0">
              <a:buNone/>
            </a:pPr>
            <a:endParaRPr lang="en-US" dirty="0">
              <a:solidFill>
                <a:schemeClr val="tx1"/>
              </a:solidFill>
              <a:cs typeface="Calibri"/>
              <a:hlinkClick r:id="rId3">
                <a:extLst>
                  <a:ext uri="{A12FA001-AC4F-418D-AE19-62706E023703}">
                    <ahyp:hlinkClr xmlns:ahyp="http://schemas.microsoft.com/office/drawing/2018/hyperlinkcolor" val="tx"/>
                  </a:ext>
                </a:extLst>
              </a:hlinkClick>
            </a:endParaRP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lang="en-US" dirty="0">
                <a:solidFill>
                  <a:schemeClr val="tx1"/>
                </a:solidFill>
                <a:cs typeface="Calibri"/>
              </a:rPr>
              <a:t>When?</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lang="en-US" dirty="0">
                <a:solidFill>
                  <a:schemeClr val="tx1"/>
                </a:solidFill>
                <a:cs typeface="Calibri"/>
              </a:rPr>
              <a:t>Who came up with this?</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lang="en-US" dirty="0">
                <a:solidFill>
                  <a:schemeClr val="tx1"/>
                </a:solidFill>
                <a:cs typeface="Calibri"/>
              </a:rPr>
              <a:t>What is it?</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lang="en-US" dirty="0">
                <a:solidFill>
                  <a:schemeClr val="tx1"/>
                </a:solidFill>
                <a:cs typeface="Calibri"/>
              </a:rPr>
              <a:t>What does it do?</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lang="en-US" dirty="0">
                <a:solidFill>
                  <a:schemeClr val="tx1"/>
                </a:solidFill>
                <a:cs typeface="Calibri"/>
              </a:rPr>
              <a:t>Why important (advantages)?</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lang="en-US" dirty="0">
                <a:solidFill>
                  <a:schemeClr val="tx1"/>
                </a:solidFill>
                <a:cs typeface="Calibri"/>
              </a:rPr>
              <a:t>How does it work?</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lang="en-US" dirty="0">
                <a:solidFill>
                  <a:schemeClr val="tx1"/>
                </a:solidFill>
                <a:cs typeface="Calibri"/>
              </a:rPr>
              <a:t>What are the drawbacks?</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lang="en-US" dirty="0">
                <a:solidFill>
                  <a:schemeClr val="tx1"/>
                </a:solidFill>
                <a:cs typeface="Calibri"/>
              </a:rPr>
              <a:t>What are some example use cases?</a:t>
            </a:r>
          </a:p>
        </p:txBody>
      </p:sp>
    </p:spTree>
    <p:extLst>
      <p:ext uri="{BB962C8B-B14F-4D97-AF65-F5344CB8AC3E}">
        <p14:creationId xmlns:p14="http://schemas.microsoft.com/office/powerpoint/2010/main" val="1566436065"/>
      </p:ext>
    </p:extLst>
  </p:cSld>
  <p:clrMapOvr>
    <a:masterClrMapping/>
  </p:clrMapOvr>
  <p:extLst>
    <p:ext uri="{6950BFC3-D8DA-4A85-94F7-54DA5524770B}">
      <p188:commentRel xmlns:p188="http://schemas.microsoft.com/office/powerpoint/2018/8/main" r:id="rId2"/>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145-6B13-C485-1748-E855CC82EEEC}"/>
              </a:ext>
            </a:extLst>
          </p:cNvPr>
          <p:cNvSpPr>
            <a:spLocks noGrp="1"/>
          </p:cNvSpPr>
          <p:nvPr>
            <p:ph type="title"/>
          </p:nvPr>
        </p:nvSpPr>
        <p:spPr/>
        <p:txBody>
          <a:bodyPr/>
          <a:lstStyle/>
          <a:p>
            <a:r>
              <a:rPr lang="en-US" dirty="0" err="1">
                <a:cs typeface="Calibri Light"/>
              </a:rPr>
              <a:t>ResNet</a:t>
            </a:r>
            <a:endParaRPr lang="en-US" dirty="0"/>
          </a:p>
        </p:txBody>
      </p:sp>
      <p:sp>
        <p:nvSpPr>
          <p:cNvPr id="3" name="Content Placeholder 2">
            <a:extLst>
              <a:ext uri="{FF2B5EF4-FFF2-40B4-BE49-F238E27FC236}">
                <a16:creationId xmlns:a16="http://schemas.microsoft.com/office/drawing/2014/main" id="{3476B551-7538-B561-D622-3DFA2566EA2F}"/>
              </a:ext>
            </a:extLst>
          </p:cNvPr>
          <p:cNvSpPr>
            <a:spLocks noGrp="1"/>
          </p:cNvSpPr>
          <p:nvPr>
            <p:ph idx="1"/>
          </p:nvPr>
        </p:nvSpPr>
        <p:spPr>
          <a:xfrm>
            <a:off x="2589211" y="1497495"/>
            <a:ext cx="9455151" cy="5217629"/>
          </a:xfrm>
        </p:spPr>
        <p:txBody>
          <a:bodyPr vert="horz" lIns="91440" tIns="45720" rIns="91440" bIns="45720" rtlCol="0" anchor="t">
            <a:normAutofit/>
          </a:bodyPr>
          <a:lstStyle/>
          <a:p>
            <a:pPr marL="0" indent="0">
              <a:buNone/>
            </a:pPr>
            <a:r>
              <a:rPr lang="en-US" dirty="0">
                <a:solidFill>
                  <a:schemeClr val="tx1"/>
                </a:solidFill>
                <a:cs typeface="Calibri"/>
              </a:rPr>
              <a:t>Deep Residual Learning for Image Recognition  </a:t>
            </a:r>
            <a:r>
              <a:rPr lang="en-US" dirty="0">
                <a:solidFill>
                  <a:schemeClr val="tx1"/>
                </a:solidFill>
                <a:cs typeface="Calibri"/>
                <a:hlinkClick r:id="rId2">
                  <a:extLst>
                    <a:ext uri="{A12FA001-AC4F-418D-AE19-62706E023703}">
                      <ahyp:hlinkClr xmlns:ahyp="http://schemas.microsoft.com/office/drawing/2018/hyperlinkcolor" val="tx"/>
                    </a:ext>
                  </a:extLst>
                </a:hlinkClick>
              </a:rPr>
              <a:t>https://arxiv.org/abs/1512.03385</a:t>
            </a:r>
          </a:p>
          <a:p>
            <a:pPr marL="0" indent="0">
              <a:buNone/>
            </a:pPr>
            <a:endParaRPr lang="en-US" dirty="0">
              <a:solidFill>
                <a:schemeClr val="tx1"/>
              </a:solidFill>
              <a:cs typeface="Calibri"/>
              <a:hlinkClick r:id="rId2">
                <a:extLst>
                  <a:ext uri="{A12FA001-AC4F-418D-AE19-62706E023703}">
                    <ahyp:hlinkClr xmlns:ahyp="http://schemas.microsoft.com/office/drawing/2018/hyperlinkcolor" val="tx"/>
                  </a:ext>
                </a:extLst>
              </a:hlinkClick>
            </a:endParaRPr>
          </a:p>
          <a:p>
            <a:pPr marL="0" indent="0">
              <a:buNone/>
            </a:pPr>
            <a:endParaRPr lang="en-US" dirty="0">
              <a:solidFill>
                <a:schemeClr val="tx1"/>
              </a:solidFill>
              <a:cs typeface="Calibri"/>
              <a:hlinkClick r:id="rId2">
                <a:extLst>
                  <a:ext uri="{A12FA001-AC4F-418D-AE19-62706E023703}">
                    <ahyp:hlinkClr xmlns:ahyp="http://schemas.microsoft.com/office/drawing/2018/hyperlinkcolor" val="tx"/>
                  </a:ext>
                </a:extLst>
              </a:hlinkClick>
            </a:endParaRPr>
          </a:p>
          <a:p>
            <a:pPr marL="0" indent="0">
              <a:buNone/>
            </a:pPr>
            <a:endParaRPr lang="en-US" dirty="0">
              <a:solidFill>
                <a:schemeClr val="tx1"/>
              </a:solidFill>
              <a:cs typeface="Calibri"/>
              <a:hlinkClick r:id="rId2">
                <a:extLst>
                  <a:ext uri="{A12FA001-AC4F-418D-AE19-62706E023703}">
                    <ahyp:hlinkClr xmlns:ahyp="http://schemas.microsoft.com/office/drawing/2018/hyperlinkcolor" val="tx"/>
                  </a:ext>
                </a:extLst>
              </a:hlinkClick>
            </a:endParaRP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lang="en-US" dirty="0">
                <a:solidFill>
                  <a:schemeClr val="tx1"/>
                </a:solidFill>
                <a:cs typeface="Calibri"/>
              </a:rPr>
              <a:t>When?</a:t>
            </a:r>
          </a:p>
          <a:p>
            <a:pPr lvl="1" indent="-342900">
              <a:buClr>
                <a:srgbClr val="A53010"/>
              </a:buClr>
              <a:buFont typeface="Courier New" panose="02070309020205020404" pitchFamily="49" charset="0"/>
              <a:buChar char="o"/>
              <a:defRPr/>
            </a:pPr>
            <a:r>
              <a:rPr lang="en-US" dirty="0">
                <a:solidFill>
                  <a:schemeClr val="tx1"/>
                </a:solidFill>
                <a:cs typeface="Calibri"/>
              </a:rPr>
              <a:t>2015</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lang="en-US" dirty="0">
                <a:solidFill>
                  <a:schemeClr val="tx1"/>
                </a:solidFill>
                <a:cs typeface="Calibri"/>
              </a:rPr>
              <a:t>Who came up with this?</a:t>
            </a:r>
          </a:p>
          <a:p>
            <a:pPr lvl="1" indent="-342900">
              <a:buClr>
                <a:srgbClr val="A53010"/>
              </a:buClr>
              <a:buFont typeface="Courier New" panose="02070309020205020404" pitchFamily="49" charset="0"/>
              <a:buChar char="o"/>
              <a:defRPr/>
            </a:pPr>
            <a:r>
              <a:rPr lang="en-US" dirty="0">
                <a:solidFill>
                  <a:schemeClr val="tx1"/>
                </a:solidFill>
                <a:cs typeface="Calibri"/>
              </a:rPr>
              <a:t>Microsoft: </a:t>
            </a:r>
            <a:r>
              <a:rPr lang="en-US" dirty="0" err="1">
                <a:solidFill>
                  <a:schemeClr val="tx1"/>
                </a:solidFill>
                <a:cs typeface="Calibri"/>
              </a:rPr>
              <a:t>Kaiming</a:t>
            </a:r>
            <a:r>
              <a:rPr lang="en-US" dirty="0">
                <a:solidFill>
                  <a:schemeClr val="tx1"/>
                </a:solidFill>
                <a:cs typeface="Calibri"/>
              </a:rPr>
              <a:t> He, </a:t>
            </a:r>
            <a:r>
              <a:rPr lang="en-US" dirty="0" err="1">
                <a:solidFill>
                  <a:schemeClr val="tx1"/>
                </a:solidFill>
                <a:cs typeface="Calibri"/>
              </a:rPr>
              <a:t>Xiangyu</a:t>
            </a:r>
            <a:r>
              <a:rPr lang="en-US" dirty="0">
                <a:solidFill>
                  <a:schemeClr val="tx1"/>
                </a:solidFill>
                <a:cs typeface="Calibri"/>
              </a:rPr>
              <a:t> Zhang, </a:t>
            </a:r>
            <a:r>
              <a:rPr lang="en-US" dirty="0" err="1">
                <a:solidFill>
                  <a:schemeClr val="tx1"/>
                </a:solidFill>
                <a:cs typeface="Calibri"/>
              </a:rPr>
              <a:t>Shaoqing</a:t>
            </a:r>
            <a:r>
              <a:rPr lang="en-US" dirty="0">
                <a:solidFill>
                  <a:schemeClr val="tx1"/>
                </a:solidFill>
                <a:cs typeface="Calibri"/>
              </a:rPr>
              <a:t> Ren, Jian Sun</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lang="en-US" dirty="0">
                <a:solidFill>
                  <a:schemeClr val="tx1"/>
                </a:solidFill>
                <a:cs typeface="Calibri"/>
              </a:rPr>
              <a:t>What is it?</a:t>
            </a:r>
          </a:p>
          <a:p>
            <a:pPr lvl="1">
              <a:buClr>
                <a:srgbClr val="A53010"/>
              </a:buClr>
              <a:buFont typeface="Courier New" panose="02070309020205020404" pitchFamily="49" charset="0"/>
              <a:buChar char="o"/>
              <a:defRPr/>
            </a:pPr>
            <a:r>
              <a:rPr lang="en-US" dirty="0">
                <a:solidFill>
                  <a:schemeClr val="tx1"/>
                </a:solidFill>
                <a:cs typeface="Calibri"/>
              </a:rPr>
              <a:t>It’s a convolutional neural network architecture (up to 152 layers)</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lang="en-US" dirty="0">
                <a:solidFill>
                  <a:schemeClr val="tx1"/>
                </a:solidFill>
                <a:cs typeface="Calibri"/>
              </a:rPr>
              <a:t>What does it do?</a:t>
            </a:r>
          </a:p>
          <a:p>
            <a:pPr lvl="1">
              <a:buFont typeface="Courier New" panose="02070309020205020404" pitchFamily="49" charset="0"/>
              <a:buChar char="o"/>
            </a:pPr>
            <a:r>
              <a:rPr lang="en-US" dirty="0">
                <a:solidFill>
                  <a:schemeClr val="tx1"/>
                </a:solidFill>
                <a:cs typeface="Calibri"/>
              </a:rPr>
              <a:t>Image classification; won the ImageNet 2015 Challenge</a:t>
            </a:r>
          </a:p>
        </p:txBody>
      </p:sp>
      <p:pic>
        <p:nvPicPr>
          <p:cNvPr id="5" name="Picture 4" descr="Text&#10;&#10;Description automatically generated">
            <a:extLst>
              <a:ext uri="{FF2B5EF4-FFF2-40B4-BE49-F238E27FC236}">
                <a16:creationId xmlns:a16="http://schemas.microsoft.com/office/drawing/2014/main" id="{F370658F-ACFB-8424-8492-F338311730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6363" y="1947864"/>
            <a:ext cx="6858000" cy="927100"/>
          </a:xfrm>
          <a:prstGeom prst="rect">
            <a:avLst/>
          </a:prstGeom>
        </p:spPr>
      </p:pic>
    </p:spTree>
    <p:extLst>
      <p:ext uri="{BB962C8B-B14F-4D97-AF65-F5344CB8AC3E}">
        <p14:creationId xmlns:p14="http://schemas.microsoft.com/office/powerpoint/2010/main" val="19524167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145-6B13-C485-1748-E855CC82EEEC}"/>
              </a:ext>
            </a:extLst>
          </p:cNvPr>
          <p:cNvSpPr>
            <a:spLocks noGrp="1"/>
          </p:cNvSpPr>
          <p:nvPr>
            <p:ph type="title"/>
          </p:nvPr>
        </p:nvSpPr>
        <p:spPr/>
        <p:txBody>
          <a:bodyPr/>
          <a:lstStyle/>
          <a:p>
            <a:r>
              <a:rPr lang="en-US" dirty="0" err="1">
                <a:cs typeface="Calibri Light"/>
              </a:rPr>
              <a:t>ResNet</a:t>
            </a:r>
            <a:endParaRPr lang="en-US" dirty="0"/>
          </a:p>
        </p:txBody>
      </p:sp>
      <p:pic>
        <p:nvPicPr>
          <p:cNvPr id="5" name="Content Placeholder 4" descr="Jian Sun">
            <a:extLst>
              <a:ext uri="{FF2B5EF4-FFF2-40B4-BE49-F238E27FC236}">
                <a16:creationId xmlns:a16="http://schemas.microsoft.com/office/drawing/2014/main" id="{EDF61C3D-47BC-87E6-DAE1-3C3E48D3FB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51871" y="1467517"/>
            <a:ext cx="2718164" cy="2540541"/>
          </a:xfrm>
        </p:spPr>
      </p:pic>
      <p:pic>
        <p:nvPicPr>
          <p:cNvPr id="7" name="Picture 6" descr="Kaiming He">
            <a:extLst>
              <a:ext uri="{FF2B5EF4-FFF2-40B4-BE49-F238E27FC236}">
                <a16:creationId xmlns:a16="http://schemas.microsoft.com/office/drawing/2014/main" id="{C3FE4348-19DB-2D49-9F1C-A39E3954B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729" y="1482266"/>
            <a:ext cx="2619916" cy="2540540"/>
          </a:xfrm>
          <a:prstGeom prst="rect">
            <a:avLst/>
          </a:prstGeom>
        </p:spPr>
      </p:pic>
      <p:pic>
        <p:nvPicPr>
          <p:cNvPr id="9" name="Picture 8" descr="Shaoqing Ren">
            <a:extLst>
              <a:ext uri="{FF2B5EF4-FFF2-40B4-BE49-F238E27FC236}">
                <a16:creationId xmlns:a16="http://schemas.microsoft.com/office/drawing/2014/main" id="{ED79D033-B167-60A5-6569-511D1B5402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3135" y="4056442"/>
            <a:ext cx="2647510" cy="2540540"/>
          </a:xfrm>
          <a:prstGeom prst="rect">
            <a:avLst/>
          </a:prstGeom>
        </p:spPr>
      </p:pic>
      <p:pic>
        <p:nvPicPr>
          <p:cNvPr id="11" name="Picture 10" descr="Xiangyu Zhang">
            <a:extLst>
              <a:ext uri="{FF2B5EF4-FFF2-40B4-BE49-F238E27FC236}">
                <a16:creationId xmlns:a16="http://schemas.microsoft.com/office/drawing/2014/main" id="{2636EDD5-3086-5549-08F2-E3224A3DC3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2737" y="4007995"/>
            <a:ext cx="2509739" cy="2619916"/>
          </a:xfrm>
          <a:prstGeom prst="rect">
            <a:avLst/>
          </a:prstGeom>
        </p:spPr>
      </p:pic>
    </p:spTree>
    <p:extLst>
      <p:ext uri="{BB962C8B-B14F-4D97-AF65-F5344CB8AC3E}">
        <p14:creationId xmlns:p14="http://schemas.microsoft.com/office/powerpoint/2010/main" val="1851284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145-6B13-C485-1748-E855CC82EEEC}"/>
              </a:ext>
            </a:extLst>
          </p:cNvPr>
          <p:cNvSpPr>
            <a:spLocks noGrp="1"/>
          </p:cNvSpPr>
          <p:nvPr>
            <p:ph type="title"/>
          </p:nvPr>
        </p:nvSpPr>
        <p:spPr/>
        <p:txBody>
          <a:bodyPr/>
          <a:lstStyle/>
          <a:p>
            <a:r>
              <a:rPr lang="en-US" dirty="0" err="1">
                <a:cs typeface="Calibri Light"/>
              </a:rPr>
              <a:t>ResNet</a:t>
            </a:r>
            <a:endParaRPr lang="en-US" dirty="0"/>
          </a:p>
        </p:txBody>
      </p:sp>
      <p:sp>
        <p:nvSpPr>
          <p:cNvPr id="5" name="Content Placeholder 4">
            <a:extLst>
              <a:ext uri="{FF2B5EF4-FFF2-40B4-BE49-F238E27FC236}">
                <a16:creationId xmlns:a16="http://schemas.microsoft.com/office/drawing/2014/main" id="{E91F7DF5-0F75-8340-49EC-1A8E4AC98339}"/>
              </a:ext>
            </a:extLst>
          </p:cNvPr>
          <p:cNvSpPr>
            <a:spLocks noGrp="1"/>
          </p:cNvSpPr>
          <p:nvPr>
            <p:ph idx="1"/>
          </p:nvPr>
        </p:nvSpPr>
        <p:spPr>
          <a:xfrm>
            <a:off x="2592925" y="3064190"/>
            <a:ext cx="8915400" cy="3777622"/>
          </a:xfrm>
        </p:spPr>
        <p:txBody>
          <a:bodyPr>
            <a:normAutofit/>
          </a:bodyPr>
          <a:lstStyle/>
          <a:p>
            <a:pPr marL="0" indent="0">
              <a:buNone/>
            </a:pPr>
            <a:r>
              <a:rPr lang="en-US" sz="2400" dirty="0"/>
              <a:t>Deeper neural network = better results?</a:t>
            </a:r>
          </a:p>
        </p:txBody>
      </p:sp>
    </p:spTree>
    <p:extLst>
      <p:ext uri="{BB962C8B-B14F-4D97-AF65-F5344CB8AC3E}">
        <p14:creationId xmlns:p14="http://schemas.microsoft.com/office/powerpoint/2010/main" val="923355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145-6B13-C485-1748-E855CC82EEEC}"/>
              </a:ext>
            </a:extLst>
          </p:cNvPr>
          <p:cNvSpPr>
            <a:spLocks noGrp="1"/>
          </p:cNvSpPr>
          <p:nvPr>
            <p:ph type="title"/>
          </p:nvPr>
        </p:nvSpPr>
        <p:spPr/>
        <p:txBody>
          <a:bodyPr/>
          <a:lstStyle/>
          <a:p>
            <a:r>
              <a:rPr lang="en-US" dirty="0">
                <a:cs typeface="Calibri Light"/>
              </a:rPr>
              <a:t>CPU vs GPU</a:t>
            </a:r>
            <a:endParaRPr lang="en-US" dirty="0"/>
          </a:p>
        </p:txBody>
      </p:sp>
      <p:sp>
        <p:nvSpPr>
          <p:cNvPr id="14" name="Content Placeholder 2">
            <a:extLst>
              <a:ext uri="{FF2B5EF4-FFF2-40B4-BE49-F238E27FC236}">
                <a16:creationId xmlns:a16="http://schemas.microsoft.com/office/drawing/2014/main" id="{3BFA4B69-1114-80ED-1BF1-07FEF2ABB6F1}"/>
              </a:ext>
            </a:extLst>
          </p:cNvPr>
          <p:cNvSpPr txBox="1">
            <a:spLocks/>
          </p:cNvSpPr>
          <p:nvPr/>
        </p:nvSpPr>
        <p:spPr>
          <a:xfrm>
            <a:off x="2592925" y="1262269"/>
            <a:ext cx="2675962" cy="4333461"/>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endParaRPr lang="en-US" dirty="0">
              <a:solidFill>
                <a:schemeClr val="tx1"/>
              </a:solidFill>
              <a:cs typeface="Calibri"/>
              <a:hlinkClick r:id="rId2">
                <a:extLst>
                  <a:ext uri="{A12FA001-AC4F-418D-AE19-62706E023703}">
                    <ahyp:hlinkClr xmlns:ahyp="http://schemas.microsoft.com/office/drawing/2018/hyperlinkcolor" val="tx"/>
                  </a:ext>
                </a:extLst>
              </a:hlinkClick>
            </a:endParaRPr>
          </a:p>
          <a:p>
            <a:pPr>
              <a:buClr>
                <a:srgbClr val="A53010"/>
              </a:buClr>
              <a:defRPr/>
            </a:pPr>
            <a:r>
              <a:rPr lang="en-US" dirty="0">
                <a:solidFill>
                  <a:schemeClr val="tx1"/>
                </a:solidFill>
                <a:cs typeface="Calibri"/>
              </a:rPr>
              <a:t>GPU</a:t>
            </a:r>
          </a:p>
          <a:p>
            <a:pPr>
              <a:buClr>
                <a:srgbClr val="A53010"/>
              </a:buClr>
              <a:defRPr/>
            </a:pPr>
            <a:endParaRPr lang="en-US" dirty="0">
              <a:solidFill>
                <a:schemeClr val="tx1"/>
              </a:solidFill>
              <a:cs typeface="Calibri"/>
            </a:endParaRPr>
          </a:p>
          <a:p>
            <a:pPr marL="0" indent="0">
              <a:buClr>
                <a:srgbClr val="A53010"/>
              </a:buClr>
              <a:buNone/>
              <a:defRPr/>
            </a:pPr>
            <a:endParaRPr lang="en-US" dirty="0">
              <a:solidFill>
                <a:schemeClr val="tx1"/>
              </a:solidFill>
              <a:cs typeface="Calibri"/>
            </a:endParaRPr>
          </a:p>
          <a:p>
            <a:pPr marL="0" indent="0">
              <a:buFont typeface="Wingdings 3" charset="2"/>
              <a:buNone/>
            </a:pPr>
            <a:endParaRPr lang="en-US" dirty="0">
              <a:cs typeface="Calibri"/>
            </a:endParaRPr>
          </a:p>
        </p:txBody>
      </p:sp>
      <p:sp>
        <p:nvSpPr>
          <p:cNvPr id="7" name="TextBox 6">
            <a:extLst>
              <a:ext uri="{FF2B5EF4-FFF2-40B4-BE49-F238E27FC236}">
                <a16:creationId xmlns:a16="http://schemas.microsoft.com/office/drawing/2014/main" id="{0B46BBA3-248B-A39A-BC69-31873B1B7836}"/>
              </a:ext>
            </a:extLst>
          </p:cNvPr>
          <p:cNvSpPr txBox="1"/>
          <p:nvPr/>
        </p:nvSpPr>
        <p:spPr>
          <a:xfrm>
            <a:off x="2592925" y="2219993"/>
            <a:ext cx="8764188" cy="1754326"/>
          </a:xfrm>
          <a:prstGeom prst="rect">
            <a:avLst/>
          </a:prstGeom>
          <a:noFill/>
        </p:spPr>
        <p:txBody>
          <a:bodyPr wrap="square">
            <a:spAutoFit/>
          </a:bodyPr>
          <a:lstStyle/>
          <a:p>
            <a:r>
              <a:rPr lang="en-US" dirty="0">
                <a:hlinkClick r:id="rId3"/>
              </a:rPr>
              <a:t>https://www.techpowerup.com/gpu-specs/nvidia-ad103.g1012</a:t>
            </a:r>
            <a:endParaRPr lang="en-US" dirty="0"/>
          </a:p>
          <a:p>
            <a:endParaRPr lang="en-US" dirty="0"/>
          </a:p>
          <a:p>
            <a:r>
              <a:rPr lang="en-US" dirty="0"/>
              <a:t>Released: Sep 20th, 2022</a:t>
            </a:r>
          </a:p>
          <a:p>
            <a:r>
              <a:rPr lang="en-US" dirty="0"/>
              <a:t>Die Size: 379 mm²   (roughly 2cmx2cm)</a:t>
            </a:r>
            <a:endParaRPr lang="en-US" dirty="0">
              <a:solidFill>
                <a:schemeClr val="tx1"/>
              </a:solidFill>
              <a:cs typeface="Calibri"/>
            </a:endParaRPr>
          </a:p>
          <a:p>
            <a:r>
              <a:rPr lang="en-US" dirty="0">
                <a:solidFill>
                  <a:schemeClr val="tx1"/>
                </a:solidFill>
                <a:cs typeface="Calibri"/>
              </a:rPr>
              <a:t>Transistors: 45,900 million</a:t>
            </a:r>
          </a:p>
          <a:p>
            <a:r>
              <a:rPr lang="en-US" dirty="0">
                <a:cs typeface="Calibri"/>
              </a:rPr>
              <a:t>Price: $1200 (graphics card)</a:t>
            </a:r>
            <a:endParaRPr lang="en-US" dirty="0">
              <a:solidFill>
                <a:schemeClr val="tx1"/>
              </a:solidFill>
              <a:cs typeface="Calibri"/>
            </a:endParaRPr>
          </a:p>
        </p:txBody>
      </p:sp>
      <p:pic>
        <p:nvPicPr>
          <p:cNvPr id="12" name="Picture 11" descr="A picture containing text, electronics, circuit&#10;&#10;Description automatically generated">
            <a:extLst>
              <a:ext uri="{FF2B5EF4-FFF2-40B4-BE49-F238E27FC236}">
                <a16:creationId xmlns:a16="http://schemas.microsoft.com/office/drawing/2014/main" id="{272C2452-25FD-C361-BCFD-3BC246DB88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6071" y="3525078"/>
            <a:ext cx="2981377" cy="2834656"/>
          </a:xfrm>
          <a:prstGeom prst="rect">
            <a:avLst/>
          </a:prstGeom>
        </p:spPr>
      </p:pic>
    </p:spTree>
    <p:extLst>
      <p:ext uri="{BB962C8B-B14F-4D97-AF65-F5344CB8AC3E}">
        <p14:creationId xmlns:p14="http://schemas.microsoft.com/office/powerpoint/2010/main" val="6505842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145-6B13-C485-1748-E855CC82EEEC}"/>
              </a:ext>
            </a:extLst>
          </p:cNvPr>
          <p:cNvSpPr>
            <a:spLocks noGrp="1"/>
          </p:cNvSpPr>
          <p:nvPr>
            <p:ph type="title"/>
          </p:nvPr>
        </p:nvSpPr>
        <p:spPr/>
        <p:txBody>
          <a:bodyPr/>
          <a:lstStyle/>
          <a:p>
            <a:r>
              <a:rPr lang="en-US" dirty="0" err="1">
                <a:cs typeface="Calibri Light"/>
              </a:rPr>
              <a:t>ResNet</a:t>
            </a:r>
            <a:endParaRPr lang="en-US" dirty="0"/>
          </a:p>
        </p:txBody>
      </p:sp>
      <p:pic>
        <p:nvPicPr>
          <p:cNvPr id="11" name="Picture 10" descr="Diagram&#10;&#10;Description automatically generated with medium confidence">
            <a:extLst>
              <a:ext uri="{FF2B5EF4-FFF2-40B4-BE49-F238E27FC236}">
                <a16:creationId xmlns:a16="http://schemas.microsoft.com/office/drawing/2014/main" id="{2AF254EF-AD56-655A-43F7-59EDD75E1F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150" y="1905000"/>
            <a:ext cx="11008304" cy="3906172"/>
          </a:xfrm>
          <a:prstGeom prst="rect">
            <a:avLst/>
          </a:prstGeom>
        </p:spPr>
      </p:pic>
    </p:spTree>
    <p:extLst>
      <p:ext uri="{BB962C8B-B14F-4D97-AF65-F5344CB8AC3E}">
        <p14:creationId xmlns:p14="http://schemas.microsoft.com/office/powerpoint/2010/main" val="8638143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145-6B13-C485-1748-E855CC82EEEC}"/>
              </a:ext>
            </a:extLst>
          </p:cNvPr>
          <p:cNvSpPr>
            <a:spLocks noGrp="1"/>
          </p:cNvSpPr>
          <p:nvPr>
            <p:ph type="title"/>
          </p:nvPr>
        </p:nvSpPr>
        <p:spPr/>
        <p:txBody>
          <a:bodyPr/>
          <a:lstStyle/>
          <a:p>
            <a:r>
              <a:rPr lang="en-US" dirty="0" err="1">
                <a:cs typeface="Calibri Light"/>
              </a:rPr>
              <a:t>ResNet</a:t>
            </a:r>
            <a:endParaRPr lang="en-US" dirty="0"/>
          </a:p>
        </p:txBody>
      </p:sp>
      <p:pic>
        <p:nvPicPr>
          <p:cNvPr id="5" name="Picture 4" descr="Diagram&#10;&#10;Description automatically generated">
            <a:extLst>
              <a:ext uri="{FF2B5EF4-FFF2-40B4-BE49-F238E27FC236}">
                <a16:creationId xmlns:a16="http://schemas.microsoft.com/office/drawing/2014/main" id="{FED258BD-3D58-9EB3-006E-526B8231B564}"/>
              </a:ext>
            </a:extLst>
          </p:cNvPr>
          <p:cNvPicPr>
            <a:picLocks noChangeAspect="1"/>
          </p:cNvPicPr>
          <p:nvPr/>
        </p:nvPicPr>
        <p:blipFill rotWithShape="1">
          <a:blip r:embed="rId3">
            <a:extLst>
              <a:ext uri="{28A0092B-C50C-407E-A947-70E740481C1C}">
                <a14:useLocalDpi xmlns:a14="http://schemas.microsoft.com/office/drawing/2010/main" val="0"/>
              </a:ext>
            </a:extLst>
          </a:blip>
          <a:srcRect t="-1090" b="33830"/>
          <a:stretch/>
        </p:blipFill>
        <p:spPr>
          <a:xfrm>
            <a:off x="2592925" y="3927479"/>
            <a:ext cx="7772400" cy="2644775"/>
          </a:xfrm>
          <a:prstGeom prst="rect">
            <a:avLst/>
          </a:prstGeom>
        </p:spPr>
      </p:pic>
      <p:pic>
        <p:nvPicPr>
          <p:cNvPr id="7" name="Picture 6" descr="A picture containing box and whisker chart&#10;&#10;Description automatically generated">
            <a:extLst>
              <a:ext uri="{FF2B5EF4-FFF2-40B4-BE49-F238E27FC236}">
                <a16:creationId xmlns:a16="http://schemas.microsoft.com/office/drawing/2014/main" id="{DF56BDA8-D513-AC3F-F729-16D78B8FC424}"/>
              </a:ext>
            </a:extLst>
          </p:cNvPr>
          <p:cNvPicPr>
            <a:picLocks noChangeAspect="1"/>
          </p:cNvPicPr>
          <p:nvPr/>
        </p:nvPicPr>
        <p:blipFill rotWithShape="1">
          <a:blip r:embed="rId4">
            <a:extLst>
              <a:ext uri="{28A0092B-C50C-407E-A947-70E740481C1C}">
                <a14:useLocalDpi xmlns:a14="http://schemas.microsoft.com/office/drawing/2010/main" val="0"/>
              </a:ext>
            </a:extLst>
          </a:blip>
          <a:srcRect b="-6539"/>
          <a:stretch/>
        </p:blipFill>
        <p:spPr>
          <a:xfrm>
            <a:off x="2592925" y="1264555"/>
            <a:ext cx="7772400" cy="2969941"/>
          </a:xfrm>
          <a:prstGeom prst="rect">
            <a:avLst/>
          </a:prstGeom>
        </p:spPr>
      </p:pic>
    </p:spTree>
    <p:extLst>
      <p:ext uri="{BB962C8B-B14F-4D97-AF65-F5344CB8AC3E}">
        <p14:creationId xmlns:p14="http://schemas.microsoft.com/office/powerpoint/2010/main" val="2612300483"/>
      </p:ext>
    </p:extLst>
  </p:cSld>
  <p:clrMapOvr>
    <a:masterClrMapping/>
  </p:clrMapOvr>
  <p:extLst>
    <p:ext uri="{6950BFC3-D8DA-4A85-94F7-54DA5524770B}">
      <p188:commentRel xmlns:p188="http://schemas.microsoft.com/office/powerpoint/2018/8/main" r:id="rId2"/>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145-6B13-C485-1748-E855CC82EEEC}"/>
              </a:ext>
            </a:extLst>
          </p:cNvPr>
          <p:cNvSpPr>
            <a:spLocks noGrp="1"/>
          </p:cNvSpPr>
          <p:nvPr>
            <p:ph type="title"/>
          </p:nvPr>
        </p:nvSpPr>
        <p:spPr/>
        <p:txBody>
          <a:bodyPr/>
          <a:lstStyle/>
          <a:p>
            <a:r>
              <a:rPr lang="en-US" dirty="0" err="1">
                <a:cs typeface="Calibri Light"/>
              </a:rPr>
              <a:t>ResNet</a:t>
            </a:r>
            <a:endParaRPr lang="en-US" dirty="0"/>
          </a:p>
        </p:txBody>
      </p:sp>
      <p:sp>
        <p:nvSpPr>
          <p:cNvPr id="3" name="Content Placeholder 2">
            <a:extLst>
              <a:ext uri="{FF2B5EF4-FFF2-40B4-BE49-F238E27FC236}">
                <a16:creationId xmlns:a16="http://schemas.microsoft.com/office/drawing/2014/main" id="{12CDDAEE-F681-32BC-BA57-B89A815CDB25}"/>
              </a:ext>
            </a:extLst>
          </p:cNvPr>
          <p:cNvSpPr>
            <a:spLocks noGrp="1"/>
          </p:cNvSpPr>
          <p:nvPr>
            <p:ph idx="1"/>
          </p:nvPr>
        </p:nvSpPr>
        <p:spPr>
          <a:xfrm>
            <a:off x="2589212" y="1497495"/>
            <a:ext cx="8915400" cy="5231917"/>
          </a:xfrm>
        </p:spPr>
        <p:txBody>
          <a:bodyPr vert="horz" lIns="91440" tIns="45720" rIns="91440" bIns="45720" rtlCol="0" anchor="t">
            <a:normAutofit/>
          </a:bodyPr>
          <a:lstStyle/>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lang="en-US" dirty="0">
                <a:solidFill>
                  <a:schemeClr val="tx1"/>
                </a:solidFill>
                <a:cs typeface="Calibri"/>
              </a:rPr>
              <a:t>Some information is lost by using ReLU as the activation function</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lang="en-US" dirty="0">
                <a:solidFill>
                  <a:schemeClr val="tx1"/>
                </a:solidFill>
                <a:cs typeface="Calibri"/>
              </a:rPr>
              <a:t>Why don’t we just get rid of activation functions?</a:t>
            </a:r>
          </a:p>
          <a:p>
            <a:pPr lvl="1">
              <a:buClr>
                <a:srgbClr val="A53010"/>
              </a:buClr>
              <a:buFont typeface="Courier New" panose="02070309020205020404" pitchFamily="49" charset="0"/>
              <a:buChar char="o"/>
              <a:defRPr/>
            </a:pPr>
            <a:r>
              <a:rPr lang="en-US" dirty="0">
                <a:solidFill>
                  <a:schemeClr val="tx1"/>
                </a:solidFill>
                <a:cs typeface="Calibri"/>
              </a:rPr>
              <a:t>Activation functions introduce non-linearity to neural networks, which is essential for learning complex and non-linear relationships in the data</a:t>
            </a:r>
          </a:p>
          <a:p>
            <a:pPr lvl="1">
              <a:buClr>
                <a:srgbClr val="A53010"/>
              </a:buClr>
              <a:buFont typeface="Courier New" panose="02070309020205020404" pitchFamily="49" charset="0"/>
              <a:buChar char="o"/>
              <a:defRPr/>
            </a:pPr>
            <a:r>
              <a:rPr lang="en-US" dirty="0">
                <a:solidFill>
                  <a:schemeClr val="tx1"/>
                </a:solidFill>
                <a:cs typeface="Calibri"/>
              </a:rPr>
              <a:t>ReLU has been shown to work well in many practical applications</a:t>
            </a:r>
          </a:p>
          <a:p>
            <a:pPr lvl="1">
              <a:buClr>
                <a:srgbClr val="A53010"/>
              </a:buClr>
              <a:buFont typeface="Courier New" panose="02070309020205020404" pitchFamily="49" charset="0"/>
              <a:buChar char="o"/>
              <a:defRPr/>
            </a:pPr>
            <a:r>
              <a:rPr lang="en-US" dirty="0">
                <a:solidFill>
                  <a:schemeClr val="tx1"/>
                </a:solidFill>
                <a:cs typeface="Calibri"/>
              </a:rPr>
              <a:t>gradient vanishes due to the chain rule of differentiation; getting rid of the activation function would only fix part of the issue but not all</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endParaRPr lang="en-US" dirty="0">
              <a:solidFill>
                <a:schemeClr val="tx1"/>
              </a:solidFill>
              <a:cs typeface="Calibri"/>
            </a:endParaRPr>
          </a:p>
          <a:p>
            <a:pPr marL="0" indent="0">
              <a:buNone/>
            </a:pPr>
            <a:endParaRPr lang="en-US" dirty="0">
              <a:cs typeface="Calibri"/>
            </a:endParaRPr>
          </a:p>
        </p:txBody>
      </p:sp>
    </p:spTree>
    <p:extLst>
      <p:ext uri="{BB962C8B-B14F-4D97-AF65-F5344CB8AC3E}">
        <p14:creationId xmlns:p14="http://schemas.microsoft.com/office/powerpoint/2010/main" val="140359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145-6B13-C485-1748-E855CC82EEEC}"/>
              </a:ext>
            </a:extLst>
          </p:cNvPr>
          <p:cNvSpPr>
            <a:spLocks noGrp="1"/>
          </p:cNvSpPr>
          <p:nvPr>
            <p:ph type="title"/>
          </p:nvPr>
        </p:nvSpPr>
        <p:spPr/>
        <p:txBody>
          <a:bodyPr/>
          <a:lstStyle/>
          <a:p>
            <a:r>
              <a:rPr lang="en-US" dirty="0" err="1">
                <a:cs typeface="Calibri Light"/>
              </a:rPr>
              <a:t>ResNet</a:t>
            </a:r>
            <a:endParaRPr lang="en-US" dirty="0"/>
          </a:p>
        </p:txBody>
      </p:sp>
      <p:sp>
        <p:nvSpPr>
          <p:cNvPr id="3" name="Content Placeholder 2">
            <a:extLst>
              <a:ext uri="{FF2B5EF4-FFF2-40B4-BE49-F238E27FC236}">
                <a16:creationId xmlns:a16="http://schemas.microsoft.com/office/drawing/2014/main" id="{3476B551-7538-B561-D622-3DFA2566EA2F}"/>
              </a:ext>
            </a:extLst>
          </p:cNvPr>
          <p:cNvSpPr>
            <a:spLocks noGrp="1"/>
          </p:cNvSpPr>
          <p:nvPr>
            <p:ph idx="1"/>
          </p:nvPr>
        </p:nvSpPr>
        <p:spPr>
          <a:xfrm>
            <a:off x="2589212" y="1497496"/>
            <a:ext cx="8915400" cy="4100290"/>
          </a:xfrm>
        </p:spPr>
        <p:txBody>
          <a:bodyPr vert="horz" lIns="91440" tIns="45720" rIns="91440" bIns="45720" rtlCol="0" anchor="t">
            <a:normAutofit/>
          </a:bodyPr>
          <a:lstStyle/>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lang="en-US" dirty="0">
                <a:solidFill>
                  <a:schemeClr val="tx1"/>
                </a:solidFill>
                <a:cs typeface="Calibri"/>
              </a:rPr>
              <a:t>Why is </a:t>
            </a:r>
            <a:r>
              <a:rPr lang="en-US" dirty="0" err="1">
                <a:solidFill>
                  <a:schemeClr val="tx1"/>
                </a:solidFill>
                <a:cs typeface="Calibri"/>
              </a:rPr>
              <a:t>ResNet</a:t>
            </a:r>
            <a:r>
              <a:rPr lang="en-US" dirty="0">
                <a:solidFill>
                  <a:schemeClr val="tx1"/>
                </a:solidFill>
                <a:cs typeface="Calibri"/>
              </a:rPr>
              <a:t> important?</a:t>
            </a:r>
          </a:p>
          <a:p>
            <a:pPr lvl="1" indent="-342900">
              <a:buClr>
                <a:srgbClr val="A53010"/>
              </a:buClr>
              <a:buFont typeface="Courier New" panose="02070309020205020404" pitchFamily="49" charset="0"/>
              <a:buChar char="o"/>
              <a:defRPr/>
            </a:pPr>
            <a:r>
              <a:rPr lang="en-US" dirty="0">
                <a:solidFill>
                  <a:schemeClr val="tx1"/>
                </a:solidFill>
                <a:cs typeface="Calibri"/>
              </a:rPr>
              <a:t>Achieved state-of-the-art performance on the ImageNet 2015 challenge</a:t>
            </a:r>
          </a:p>
          <a:p>
            <a:pPr lvl="1" indent="-342900">
              <a:buClr>
                <a:srgbClr val="A53010"/>
              </a:buClr>
              <a:buFont typeface="Courier New" panose="02070309020205020404" pitchFamily="49" charset="0"/>
              <a:buChar char="o"/>
              <a:defRPr/>
            </a:pPr>
            <a:r>
              <a:rPr lang="en-US" b="1" dirty="0">
                <a:solidFill>
                  <a:schemeClr val="tx1"/>
                </a:solidFill>
                <a:cs typeface="Calibri"/>
              </a:rPr>
              <a:t>Resolves the problem that deeper neural networks are not able to outperform shallower networks</a:t>
            </a:r>
            <a:endParaRPr lang="en-US" b="1" dirty="0">
              <a:cs typeface="Calibri"/>
            </a:endParaRPr>
          </a:p>
          <a:p>
            <a:pPr lvl="1" indent="-342900">
              <a:buClr>
                <a:srgbClr val="A53010"/>
              </a:buClr>
              <a:buFont typeface="Courier New" panose="02070309020205020404" pitchFamily="49" charset="0"/>
              <a:buChar char="o"/>
              <a:defRPr/>
            </a:pPr>
            <a:r>
              <a:rPr lang="en-US" dirty="0">
                <a:solidFill>
                  <a:schemeClr val="tx1"/>
                </a:solidFill>
                <a:cs typeface="Calibri"/>
              </a:rPr>
              <a:t>Introduces residual connections which can help to alleviate the vanishing gradient problem and make it easier to train deeper networks</a:t>
            </a:r>
          </a:p>
          <a:p>
            <a:pPr lvl="1" indent="-342900">
              <a:buClr>
                <a:srgbClr val="A53010"/>
              </a:buClr>
              <a:buFont typeface="Courier New" panose="02070309020205020404" pitchFamily="49" charset="0"/>
              <a:buChar char="o"/>
              <a:defRPr/>
            </a:pPr>
            <a:r>
              <a:rPr lang="en-US" dirty="0">
                <a:solidFill>
                  <a:schemeClr val="tx1"/>
                </a:solidFill>
                <a:cs typeface="Calibri"/>
              </a:rPr>
              <a:t>It allows for the training of much deeper networks</a:t>
            </a:r>
          </a:p>
          <a:p>
            <a:pPr lvl="1" indent="-342900">
              <a:buClr>
                <a:srgbClr val="A53010"/>
              </a:buClr>
              <a:buFont typeface="Courier New" panose="02070309020205020404" pitchFamily="49" charset="0"/>
              <a:buChar char="o"/>
              <a:defRPr/>
            </a:pPr>
            <a:r>
              <a:rPr lang="en-US" dirty="0">
                <a:solidFill>
                  <a:schemeClr val="tx1"/>
                </a:solidFill>
                <a:cs typeface="Calibri"/>
              </a:rPr>
              <a:t>Led to significant improvements in performance on a wide range of computer vision tasks, such as image classification, object detection, and semantic segmentation</a:t>
            </a:r>
          </a:p>
        </p:txBody>
      </p:sp>
    </p:spTree>
    <p:extLst>
      <p:ext uri="{BB962C8B-B14F-4D97-AF65-F5344CB8AC3E}">
        <p14:creationId xmlns:p14="http://schemas.microsoft.com/office/powerpoint/2010/main" val="9054173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145-6B13-C485-1748-E855CC82EEEC}"/>
              </a:ext>
            </a:extLst>
          </p:cNvPr>
          <p:cNvSpPr>
            <a:spLocks noGrp="1"/>
          </p:cNvSpPr>
          <p:nvPr>
            <p:ph type="title"/>
          </p:nvPr>
        </p:nvSpPr>
        <p:spPr/>
        <p:txBody>
          <a:bodyPr/>
          <a:lstStyle/>
          <a:p>
            <a:r>
              <a:rPr lang="en-US" dirty="0" err="1">
                <a:cs typeface="Calibri Light"/>
              </a:rPr>
              <a:t>ResNet</a:t>
            </a:r>
            <a:endParaRPr lang="en-US" dirty="0"/>
          </a:p>
        </p:txBody>
      </p:sp>
      <p:pic>
        <p:nvPicPr>
          <p:cNvPr id="5" name="Picture 4" descr="A picture containing text&#10;&#10;Description automatically generated">
            <a:extLst>
              <a:ext uri="{FF2B5EF4-FFF2-40B4-BE49-F238E27FC236}">
                <a16:creationId xmlns:a16="http://schemas.microsoft.com/office/drawing/2014/main" id="{831438CB-7ABC-E3F0-A5AE-DBE8087EBA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0025" y="2194540"/>
            <a:ext cx="8956806" cy="2953250"/>
          </a:xfrm>
          <a:prstGeom prst="rect">
            <a:avLst/>
          </a:prstGeom>
        </p:spPr>
      </p:pic>
    </p:spTree>
    <p:extLst>
      <p:ext uri="{BB962C8B-B14F-4D97-AF65-F5344CB8AC3E}">
        <p14:creationId xmlns:p14="http://schemas.microsoft.com/office/powerpoint/2010/main" val="26470911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145-6B13-C485-1748-E855CC82EEEC}"/>
              </a:ext>
            </a:extLst>
          </p:cNvPr>
          <p:cNvSpPr>
            <a:spLocks noGrp="1"/>
          </p:cNvSpPr>
          <p:nvPr>
            <p:ph type="title"/>
          </p:nvPr>
        </p:nvSpPr>
        <p:spPr/>
        <p:txBody>
          <a:bodyPr/>
          <a:lstStyle/>
          <a:p>
            <a:r>
              <a:rPr lang="en-US" dirty="0" err="1">
                <a:cs typeface="Calibri Light"/>
              </a:rPr>
              <a:t>ResNet</a:t>
            </a:r>
            <a:r>
              <a:rPr lang="en-US" dirty="0">
                <a:cs typeface="Calibri Light"/>
              </a:rPr>
              <a:t> – Residual blocks</a:t>
            </a:r>
            <a:endParaRPr lang="en-US" dirty="0"/>
          </a:p>
        </p:txBody>
      </p:sp>
      <p:sp>
        <p:nvSpPr>
          <p:cNvPr id="3" name="Content Placeholder 2">
            <a:extLst>
              <a:ext uri="{FF2B5EF4-FFF2-40B4-BE49-F238E27FC236}">
                <a16:creationId xmlns:a16="http://schemas.microsoft.com/office/drawing/2014/main" id="{3476B551-7538-B561-D622-3DFA2566EA2F}"/>
              </a:ext>
            </a:extLst>
          </p:cNvPr>
          <p:cNvSpPr>
            <a:spLocks noGrp="1"/>
          </p:cNvSpPr>
          <p:nvPr>
            <p:ph idx="1"/>
          </p:nvPr>
        </p:nvSpPr>
        <p:spPr>
          <a:xfrm>
            <a:off x="2589212" y="1497496"/>
            <a:ext cx="8915400" cy="4100290"/>
          </a:xfrm>
        </p:spPr>
        <p:txBody>
          <a:bodyPr vert="horz" lIns="91440" tIns="45720" rIns="91440" bIns="45720" rtlCol="0" anchor="t">
            <a:normAutofit/>
          </a:bodyPr>
          <a:lstStyle/>
          <a:p>
            <a:pPr>
              <a:buClr>
                <a:srgbClr val="A53010"/>
              </a:buClr>
              <a:defRPr/>
            </a:pPr>
            <a:r>
              <a:rPr kumimoji="0" lang="en-US" b="1" i="0" u="none" strike="noStrike" kern="1200" cap="none" spc="0" normalizeH="0" baseline="0" noProof="0" dirty="0">
                <a:ln>
                  <a:noFill/>
                </a:ln>
                <a:solidFill>
                  <a:prstClr val="black"/>
                </a:solidFill>
                <a:effectLst/>
                <a:uLnTx/>
                <a:uFillTx/>
                <a:latin typeface="Century Gothic" panose="020B0502020202020204"/>
                <a:ea typeface="+mn-ea"/>
                <a:cs typeface="Calibri"/>
              </a:rPr>
              <a:t>Skip connection </a:t>
            </a:r>
            <a:r>
              <a:rPr kumimoji="0" lang="en-US" b="0" i="0" u="none" strike="noStrike" kern="1200" cap="none" spc="0" normalizeH="0" baseline="0" noProof="0" dirty="0">
                <a:ln>
                  <a:noFill/>
                </a:ln>
                <a:solidFill>
                  <a:prstClr val="black"/>
                </a:solidFill>
                <a:effectLst/>
                <a:uLnTx/>
                <a:uFillTx/>
                <a:latin typeface="Century Gothic" panose="020B0502020202020204"/>
                <a:ea typeface="+mn-ea"/>
                <a:cs typeface="Calibri"/>
              </a:rPr>
              <a:t>(a.k.a</a:t>
            </a:r>
            <a:r>
              <a:rPr kumimoji="0" lang="en-US" b="1" i="0" u="none" strike="noStrike" kern="1200" cap="none" spc="0" normalizeH="0" baseline="0" noProof="0" dirty="0">
                <a:ln>
                  <a:noFill/>
                </a:ln>
                <a:solidFill>
                  <a:prstClr val="black"/>
                </a:solidFill>
                <a:effectLst/>
                <a:uLnTx/>
                <a:uFillTx/>
                <a:latin typeface="Century Gothic" panose="020B0502020202020204"/>
                <a:ea typeface="+mn-ea"/>
                <a:cs typeface="Calibri"/>
              </a:rPr>
              <a:t>. residual connections/ shortcut connection/ identity connection</a:t>
            </a:r>
            <a:r>
              <a:rPr kumimoji="0" lang="en-US" b="0" i="0" u="none" strike="noStrike" kern="1200" cap="none" spc="0" normalizeH="0" baseline="0" noProof="0" dirty="0">
                <a:ln>
                  <a:noFill/>
                </a:ln>
                <a:solidFill>
                  <a:prstClr val="black"/>
                </a:solidFill>
                <a:effectLst/>
                <a:uLnTx/>
                <a:uFillTx/>
                <a:latin typeface="Century Gothic" panose="020B0502020202020204"/>
                <a:ea typeface="+mn-ea"/>
                <a:cs typeface="Calibri"/>
              </a:rPr>
              <a:t>): allows information to bypass one or more layers of the network.</a:t>
            </a:r>
          </a:p>
          <a:p>
            <a:pPr>
              <a:buClr>
                <a:srgbClr val="A53010"/>
              </a:buClr>
              <a:defRPr/>
            </a:pPr>
            <a:r>
              <a:rPr lang="en-US" dirty="0">
                <a:solidFill>
                  <a:schemeClr val="tx1"/>
                </a:solidFill>
                <a:cs typeface="Calibri"/>
              </a:rPr>
              <a:t>Uses skip connections to create shortcuts between the input and output of its layers</a:t>
            </a:r>
          </a:p>
          <a:p>
            <a:pPr marL="0" indent="0">
              <a:buNone/>
            </a:pPr>
            <a:endParaRPr lang="en-US" dirty="0">
              <a:cs typeface="Calibri"/>
            </a:endParaRPr>
          </a:p>
        </p:txBody>
      </p:sp>
      <p:pic>
        <p:nvPicPr>
          <p:cNvPr id="1028" name="Picture 4" descr="enter image description here">
            <a:extLst>
              <a:ext uri="{FF2B5EF4-FFF2-40B4-BE49-F238E27FC236}">
                <a16:creationId xmlns:a16="http://schemas.microsoft.com/office/drawing/2014/main" id="{FD660A81-857C-7EDF-C795-C7B90380B7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669"/>
          <a:stretch/>
        </p:blipFill>
        <p:spPr bwMode="auto">
          <a:xfrm>
            <a:off x="4162427" y="3042172"/>
            <a:ext cx="6097587"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5239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145-6B13-C485-1748-E855CC82EEEC}"/>
              </a:ext>
            </a:extLst>
          </p:cNvPr>
          <p:cNvSpPr>
            <a:spLocks noGrp="1"/>
          </p:cNvSpPr>
          <p:nvPr>
            <p:ph type="title"/>
          </p:nvPr>
        </p:nvSpPr>
        <p:spPr/>
        <p:txBody>
          <a:bodyPr/>
          <a:lstStyle/>
          <a:p>
            <a:r>
              <a:rPr lang="en-US" dirty="0" err="1">
                <a:cs typeface="Calibri Light"/>
              </a:rPr>
              <a:t>ResNet</a:t>
            </a:r>
            <a:r>
              <a:rPr lang="en-US" dirty="0">
                <a:cs typeface="Calibri Light"/>
              </a:rPr>
              <a:t> – Residual blocks</a:t>
            </a:r>
            <a:endParaRPr lang="en-US" dirty="0"/>
          </a:p>
        </p:txBody>
      </p:sp>
      <p:sp>
        <p:nvSpPr>
          <p:cNvPr id="3" name="Content Placeholder 2">
            <a:extLst>
              <a:ext uri="{FF2B5EF4-FFF2-40B4-BE49-F238E27FC236}">
                <a16:creationId xmlns:a16="http://schemas.microsoft.com/office/drawing/2014/main" id="{3476B551-7538-B561-D622-3DFA2566EA2F}"/>
              </a:ext>
            </a:extLst>
          </p:cNvPr>
          <p:cNvSpPr>
            <a:spLocks noGrp="1"/>
          </p:cNvSpPr>
          <p:nvPr>
            <p:ph idx="1"/>
          </p:nvPr>
        </p:nvSpPr>
        <p:spPr>
          <a:xfrm>
            <a:off x="2589212" y="1497496"/>
            <a:ext cx="8915400" cy="4100290"/>
          </a:xfrm>
        </p:spPr>
        <p:txBody>
          <a:bodyPr vert="horz" lIns="91440" tIns="45720" rIns="91440" bIns="45720" rtlCol="0" anchor="t">
            <a:normAutofit/>
          </a:bodyPr>
          <a:lstStyle/>
          <a:p>
            <a:pPr marL="0" indent="0">
              <a:buNone/>
            </a:pPr>
            <a:r>
              <a:rPr lang="en-US" dirty="0">
                <a:cs typeface="Calibri"/>
              </a:rPr>
              <a:t>In the original </a:t>
            </a:r>
            <a:r>
              <a:rPr lang="en-US" dirty="0" err="1">
                <a:cs typeface="Calibri"/>
              </a:rPr>
              <a:t>ResNet</a:t>
            </a:r>
            <a:r>
              <a:rPr lang="en-US" dirty="0">
                <a:cs typeface="Calibri"/>
              </a:rPr>
              <a:t> paper, the skip connections are designed to skip two layers, specifically the two convolutional layers within a residual block. </a:t>
            </a:r>
          </a:p>
          <a:p>
            <a:pPr marL="0" indent="0">
              <a:buNone/>
            </a:pPr>
            <a:r>
              <a:rPr lang="en-US" dirty="0">
                <a:cs typeface="Calibri"/>
              </a:rPr>
              <a:t>This design choice was based on empirical observations and experimentation. It was found that skipping one layer was not sufficient to fully address the vanishing gradient problem, while skipping more than two layers could negatively affect the accuracy of the model.</a:t>
            </a:r>
          </a:p>
        </p:txBody>
      </p:sp>
    </p:spTree>
    <p:extLst>
      <p:ext uri="{BB962C8B-B14F-4D97-AF65-F5344CB8AC3E}">
        <p14:creationId xmlns:p14="http://schemas.microsoft.com/office/powerpoint/2010/main" val="23247229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145-6B13-C485-1748-E855CC82EEEC}"/>
              </a:ext>
            </a:extLst>
          </p:cNvPr>
          <p:cNvSpPr>
            <a:spLocks noGrp="1"/>
          </p:cNvSpPr>
          <p:nvPr>
            <p:ph type="title"/>
          </p:nvPr>
        </p:nvSpPr>
        <p:spPr/>
        <p:txBody>
          <a:bodyPr/>
          <a:lstStyle/>
          <a:p>
            <a:r>
              <a:rPr lang="en-US" dirty="0" err="1">
                <a:cs typeface="Calibri Light"/>
              </a:rPr>
              <a:t>ResNet</a:t>
            </a:r>
            <a:r>
              <a:rPr lang="en-US" dirty="0">
                <a:cs typeface="Calibri Light"/>
              </a:rPr>
              <a:t> – Residual blocks</a:t>
            </a:r>
            <a:endParaRPr lang="en-US" dirty="0"/>
          </a:p>
        </p:txBody>
      </p:sp>
      <p:sp>
        <p:nvSpPr>
          <p:cNvPr id="3" name="Content Placeholder 2">
            <a:extLst>
              <a:ext uri="{FF2B5EF4-FFF2-40B4-BE49-F238E27FC236}">
                <a16:creationId xmlns:a16="http://schemas.microsoft.com/office/drawing/2014/main" id="{3476B551-7538-B561-D622-3DFA2566EA2F}"/>
              </a:ext>
            </a:extLst>
          </p:cNvPr>
          <p:cNvSpPr>
            <a:spLocks noGrp="1"/>
          </p:cNvSpPr>
          <p:nvPr>
            <p:ph idx="1"/>
          </p:nvPr>
        </p:nvSpPr>
        <p:spPr>
          <a:xfrm>
            <a:off x="2589212" y="1497496"/>
            <a:ext cx="8915400" cy="4100290"/>
          </a:xfrm>
        </p:spPr>
        <p:txBody>
          <a:bodyPr vert="horz" lIns="91440" tIns="45720" rIns="91440" bIns="45720" rtlCol="0" anchor="t">
            <a:normAutofit/>
          </a:bodyPr>
          <a:lstStyle/>
          <a:p>
            <a:pPr marL="0" indent="0">
              <a:buNone/>
            </a:pPr>
            <a:endParaRPr lang="en-US" dirty="0">
              <a:cs typeface="Calibri"/>
            </a:endParaRPr>
          </a:p>
        </p:txBody>
      </p:sp>
      <p:pic>
        <p:nvPicPr>
          <p:cNvPr id="1026" name="Picture 2">
            <a:extLst>
              <a:ext uri="{FF2B5EF4-FFF2-40B4-BE49-F238E27FC236}">
                <a16:creationId xmlns:a16="http://schemas.microsoft.com/office/drawing/2014/main" id="{C13C8A8A-06B2-5C44-C6DD-4544F404EF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2278" y="1401341"/>
            <a:ext cx="2032000" cy="429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82797"/>
      </p:ext>
    </p:extLst>
  </p:cSld>
  <p:clrMapOvr>
    <a:masterClrMapping/>
  </p:clrMapOvr>
  <p:extLst>
    <p:ext uri="{6950BFC3-D8DA-4A85-94F7-54DA5524770B}">
      <p188:commentRel xmlns:p188="http://schemas.microsoft.com/office/powerpoint/2018/8/main" r:id="rId2"/>
    </p:ext>
  </p:extLs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145-6B13-C485-1748-E855CC82EEEC}"/>
              </a:ext>
            </a:extLst>
          </p:cNvPr>
          <p:cNvSpPr>
            <a:spLocks noGrp="1"/>
          </p:cNvSpPr>
          <p:nvPr>
            <p:ph type="title"/>
          </p:nvPr>
        </p:nvSpPr>
        <p:spPr/>
        <p:txBody>
          <a:bodyPr/>
          <a:lstStyle/>
          <a:p>
            <a:r>
              <a:rPr lang="en-US" dirty="0" err="1">
                <a:cs typeface="Calibri Light"/>
              </a:rPr>
              <a:t>ResNet</a:t>
            </a:r>
            <a:r>
              <a:rPr lang="en-US" dirty="0">
                <a:cs typeface="Calibri Light"/>
              </a:rPr>
              <a:t> – Residual blocks</a:t>
            </a:r>
            <a:endParaRPr lang="en-US" dirty="0"/>
          </a:p>
        </p:txBody>
      </p:sp>
      <p:sp>
        <p:nvSpPr>
          <p:cNvPr id="3" name="Content Placeholder 2">
            <a:extLst>
              <a:ext uri="{FF2B5EF4-FFF2-40B4-BE49-F238E27FC236}">
                <a16:creationId xmlns:a16="http://schemas.microsoft.com/office/drawing/2014/main" id="{3476B551-7538-B561-D622-3DFA2566EA2F}"/>
              </a:ext>
            </a:extLst>
          </p:cNvPr>
          <p:cNvSpPr>
            <a:spLocks noGrp="1"/>
          </p:cNvSpPr>
          <p:nvPr>
            <p:ph idx="1"/>
          </p:nvPr>
        </p:nvSpPr>
        <p:spPr>
          <a:xfrm>
            <a:off x="2436812" y="1359383"/>
            <a:ext cx="8915400" cy="545617"/>
          </a:xfrm>
        </p:spPr>
        <p:txBody>
          <a:bodyPr vert="horz" lIns="91440" tIns="45720" rIns="91440" bIns="45720" rtlCol="0" anchor="t">
            <a:normAutofit/>
          </a:bodyPr>
          <a:lstStyle/>
          <a:p>
            <a:pPr marL="0" indent="0">
              <a:buNone/>
            </a:pPr>
            <a:r>
              <a:rPr lang="en-US" dirty="0">
                <a:cs typeface="Calibri"/>
              </a:rPr>
              <a:t>Types of</a:t>
            </a:r>
            <a:r>
              <a:rPr lang="en-US" b="1" dirty="0">
                <a:cs typeface="Calibri"/>
              </a:rPr>
              <a:t> residual blocks</a:t>
            </a:r>
          </a:p>
        </p:txBody>
      </p:sp>
      <p:pic>
        <p:nvPicPr>
          <p:cNvPr id="40962" name="Picture 2">
            <a:extLst>
              <a:ext uri="{FF2B5EF4-FFF2-40B4-BE49-F238E27FC236}">
                <a16:creationId xmlns:a16="http://schemas.microsoft.com/office/drawing/2014/main" id="{7AA08431-610A-C2DF-14D9-ABC152C514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6812" y="2119090"/>
            <a:ext cx="8890000"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9318631"/>
      </p:ext>
    </p:extLst>
  </p:cSld>
  <p:clrMapOvr>
    <a:masterClrMapping/>
  </p:clrMapOvr>
  <p:extLst>
    <p:ext uri="{6950BFC3-D8DA-4A85-94F7-54DA5524770B}">
      <p188:commentRel xmlns:p188="http://schemas.microsoft.com/office/powerpoint/2018/8/main" r:id="rId2"/>
    </p:ext>
  </p:extLs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145-6B13-C485-1748-E855CC82EEEC}"/>
              </a:ext>
            </a:extLst>
          </p:cNvPr>
          <p:cNvSpPr>
            <a:spLocks noGrp="1"/>
          </p:cNvSpPr>
          <p:nvPr>
            <p:ph type="title"/>
          </p:nvPr>
        </p:nvSpPr>
        <p:spPr/>
        <p:txBody>
          <a:bodyPr/>
          <a:lstStyle/>
          <a:p>
            <a:r>
              <a:rPr lang="en-US" dirty="0" err="1">
                <a:cs typeface="Calibri Light"/>
              </a:rPr>
              <a:t>ResNet</a:t>
            </a:r>
            <a:endParaRPr lang="en-US" dirty="0"/>
          </a:p>
        </p:txBody>
      </p:sp>
      <p:pic>
        <p:nvPicPr>
          <p:cNvPr id="5" name="Content Placeholder 4" descr="Diagram&#10;&#10;Description automatically generated">
            <a:extLst>
              <a:ext uri="{FF2B5EF4-FFF2-40B4-BE49-F238E27FC236}">
                <a16:creationId xmlns:a16="http://schemas.microsoft.com/office/drawing/2014/main" id="{EC847270-0E82-B3F4-1624-54EA3D1B23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60099" y="1269762"/>
            <a:ext cx="4083789" cy="4964128"/>
          </a:xfrm>
        </p:spPr>
      </p:pic>
    </p:spTree>
    <p:extLst>
      <p:ext uri="{BB962C8B-B14F-4D97-AF65-F5344CB8AC3E}">
        <p14:creationId xmlns:p14="http://schemas.microsoft.com/office/powerpoint/2010/main" val="77662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E22CF-A6D5-4E22-6495-9A3F3A452945}"/>
              </a:ext>
            </a:extLst>
          </p:cNvPr>
          <p:cNvSpPr>
            <a:spLocks noGrp="1"/>
          </p:cNvSpPr>
          <p:nvPr>
            <p:ph type="title"/>
          </p:nvPr>
        </p:nvSpPr>
        <p:spPr/>
        <p:txBody>
          <a:bodyPr/>
          <a:lstStyle/>
          <a:p>
            <a:r>
              <a:rPr lang="en-US" dirty="0">
                <a:cs typeface="Calibri Light"/>
              </a:rPr>
              <a:t>Why don’t we use 100 CPUs instead?</a:t>
            </a:r>
            <a:endParaRPr lang="en-US" dirty="0"/>
          </a:p>
        </p:txBody>
      </p:sp>
      <p:sp>
        <p:nvSpPr>
          <p:cNvPr id="3" name="Content Placeholder 2">
            <a:extLst>
              <a:ext uri="{FF2B5EF4-FFF2-40B4-BE49-F238E27FC236}">
                <a16:creationId xmlns:a16="http://schemas.microsoft.com/office/drawing/2014/main" id="{10135EBC-79C4-0DFD-A970-C6EBB76D2342}"/>
              </a:ext>
            </a:extLst>
          </p:cNvPr>
          <p:cNvSpPr>
            <a:spLocks noGrp="1"/>
          </p:cNvSpPr>
          <p:nvPr>
            <p:ph idx="1"/>
          </p:nvPr>
        </p:nvSpPr>
        <p:spPr>
          <a:xfrm>
            <a:off x="2589212" y="1484243"/>
            <a:ext cx="8915400" cy="4426979"/>
          </a:xfrm>
        </p:spPr>
        <p:txBody>
          <a:bodyPr>
            <a:normAutofit/>
          </a:bodyPr>
          <a:lstStyle/>
          <a:p>
            <a:r>
              <a:rPr lang="en-US" sz="2400" dirty="0"/>
              <a:t>The architecture</a:t>
            </a:r>
            <a:r>
              <a:rPr lang="zh-CN" altLang="en-US" sz="2400" dirty="0"/>
              <a:t> </a:t>
            </a:r>
            <a:r>
              <a:rPr lang="en-US" altLang="zh-CN" sz="2400" dirty="0"/>
              <a:t>/</a:t>
            </a:r>
            <a:r>
              <a:rPr lang="zh-CN" altLang="en-US" sz="2400" dirty="0"/>
              <a:t> </a:t>
            </a:r>
            <a:r>
              <a:rPr lang="en-US" altLang="zh-CN" sz="2400" dirty="0"/>
              <a:t>Integrated Circuit</a:t>
            </a:r>
            <a:r>
              <a:rPr lang="en-US" sz="2400" dirty="0"/>
              <a:t> is different</a:t>
            </a:r>
          </a:p>
          <a:p>
            <a:pPr marL="0" indent="0">
              <a:buNone/>
            </a:pPr>
            <a:endParaRPr lang="en-US" sz="2400" dirty="0"/>
          </a:p>
        </p:txBody>
      </p:sp>
      <p:pic>
        <p:nvPicPr>
          <p:cNvPr id="4" name="Picture 3" descr="Table&#10;&#10;Description automatically generated">
            <a:extLst>
              <a:ext uri="{FF2B5EF4-FFF2-40B4-BE49-F238E27FC236}">
                <a16:creationId xmlns:a16="http://schemas.microsoft.com/office/drawing/2014/main" id="{0CD9FC49-3F0D-A05A-6E87-E4C82F18B5E3}"/>
              </a:ext>
            </a:extLst>
          </p:cNvPr>
          <p:cNvPicPr>
            <a:picLocks noChangeAspect="1"/>
          </p:cNvPicPr>
          <p:nvPr/>
        </p:nvPicPr>
        <p:blipFill rotWithShape="1">
          <a:blip r:embed="rId2">
            <a:extLst>
              <a:ext uri="{28A0092B-C50C-407E-A947-70E740481C1C}">
                <a14:useLocalDpi xmlns:a14="http://schemas.microsoft.com/office/drawing/2010/main" val="0"/>
              </a:ext>
            </a:extLst>
          </a:blip>
          <a:srcRect r="32522" b="37509"/>
          <a:stretch/>
        </p:blipFill>
        <p:spPr>
          <a:xfrm>
            <a:off x="2911778" y="2204146"/>
            <a:ext cx="7738490" cy="3707076"/>
          </a:xfrm>
          <a:prstGeom prst="rect">
            <a:avLst/>
          </a:prstGeom>
        </p:spPr>
      </p:pic>
    </p:spTree>
    <p:extLst>
      <p:ext uri="{BB962C8B-B14F-4D97-AF65-F5344CB8AC3E}">
        <p14:creationId xmlns:p14="http://schemas.microsoft.com/office/powerpoint/2010/main" val="36350179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145-6B13-C485-1748-E855CC82EEEC}"/>
              </a:ext>
            </a:extLst>
          </p:cNvPr>
          <p:cNvSpPr>
            <a:spLocks noGrp="1"/>
          </p:cNvSpPr>
          <p:nvPr>
            <p:ph type="title"/>
          </p:nvPr>
        </p:nvSpPr>
        <p:spPr/>
        <p:txBody>
          <a:bodyPr/>
          <a:lstStyle/>
          <a:p>
            <a:r>
              <a:rPr lang="en-US" dirty="0" err="1">
                <a:cs typeface="Calibri Light"/>
              </a:rPr>
              <a:t>ResNet</a:t>
            </a:r>
            <a:endParaRPr lang="en-US" dirty="0"/>
          </a:p>
        </p:txBody>
      </p:sp>
      <p:sp>
        <p:nvSpPr>
          <p:cNvPr id="3" name="Content Placeholder 2">
            <a:extLst>
              <a:ext uri="{FF2B5EF4-FFF2-40B4-BE49-F238E27FC236}">
                <a16:creationId xmlns:a16="http://schemas.microsoft.com/office/drawing/2014/main" id="{3476B551-7538-B561-D622-3DFA2566EA2F}"/>
              </a:ext>
            </a:extLst>
          </p:cNvPr>
          <p:cNvSpPr>
            <a:spLocks noGrp="1"/>
          </p:cNvSpPr>
          <p:nvPr>
            <p:ph idx="1"/>
          </p:nvPr>
        </p:nvSpPr>
        <p:spPr>
          <a:xfrm>
            <a:off x="2589212" y="1497496"/>
            <a:ext cx="8915400" cy="4736394"/>
          </a:xfrm>
        </p:spPr>
        <p:txBody>
          <a:bodyPr vert="horz" lIns="91440" tIns="45720" rIns="91440" bIns="45720" rtlCol="0" anchor="t">
            <a:normAutofit/>
          </a:bodyPr>
          <a:lstStyle/>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lang="en-US" dirty="0">
                <a:solidFill>
                  <a:schemeClr val="tx1"/>
                </a:solidFill>
                <a:cs typeface="Calibri"/>
              </a:rPr>
              <a:t>How does </a:t>
            </a:r>
            <a:r>
              <a:rPr lang="en-US" dirty="0" err="1">
                <a:solidFill>
                  <a:schemeClr val="tx1"/>
                </a:solidFill>
                <a:cs typeface="Calibri"/>
              </a:rPr>
              <a:t>ResNet</a:t>
            </a:r>
            <a:r>
              <a:rPr lang="en-US" dirty="0">
                <a:solidFill>
                  <a:schemeClr val="tx1"/>
                </a:solidFill>
                <a:cs typeface="Calibri"/>
              </a:rPr>
              <a:t> work?</a:t>
            </a:r>
          </a:p>
          <a:p>
            <a:pPr lvl="1">
              <a:buFont typeface="Courier New" panose="02070309020205020404" pitchFamily="49" charset="0"/>
              <a:buChar char="o"/>
            </a:pPr>
            <a:r>
              <a:rPr lang="en-US" sz="1800" dirty="0">
                <a:cs typeface="Calibri"/>
              </a:rPr>
              <a:t>uses skip connections to create shortcuts between the input and output of its layers</a:t>
            </a:r>
          </a:p>
          <a:p>
            <a:pPr lvl="1">
              <a:buFont typeface="Courier New" panose="02070309020205020404" pitchFamily="49" charset="0"/>
              <a:buChar char="o"/>
            </a:pPr>
            <a:r>
              <a:rPr lang="en-US" sz="1800" dirty="0">
                <a:cs typeface="Calibri"/>
              </a:rPr>
              <a:t>residual block adds the input of a layer to its output</a:t>
            </a:r>
          </a:p>
          <a:p>
            <a:pPr lvl="1">
              <a:buFont typeface="Courier New" panose="02070309020205020404" pitchFamily="49" charset="0"/>
              <a:buChar char="o"/>
            </a:pPr>
            <a:r>
              <a:rPr lang="en-US" sz="1800" dirty="0">
                <a:cs typeface="Calibri"/>
              </a:rPr>
              <a:t>uses multiple residual blocks in a deep neural network architecture</a:t>
            </a:r>
          </a:p>
          <a:p>
            <a:pPr lvl="1">
              <a:buFont typeface="Courier New" panose="02070309020205020404" pitchFamily="49" charset="0"/>
              <a:buChar char="o"/>
            </a:pPr>
            <a:r>
              <a:rPr lang="en-US" sz="1800" dirty="0">
                <a:cs typeface="Calibri"/>
              </a:rPr>
              <a:t>batch normalization</a:t>
            </a:r>
          </a:p>
          <a:p>
            <a:pPr lvl="1">
              <a:buFont typeface="Courier New" panose="02070309020205020404" pitchFamily="49" charset="0"/>
              <a:buChar char="o"/>
            </a:pPr>
            <a:r>
              <a:rPr lang="en-US" sz="1800" dirty="0">
                <a:cs typeface="Calibri"/>
              </a:rPr>
              <a:t>match dimensions by using 1x1 convolution (see appendix)</a:t>
            </a:r>
          </a:p>
          <a:p>
            <a:pPr lvl="2">
              <a:buFont typeface="Courier New" panose="02070309020205020404" pitchFamily="49" charset="0"/>
              <a:buChar char="o"/>
            </a:pPr>
            <a:r>
              <a:rPr lang="en-US" sz="1600" dirty="0">
                <a:cs typeface="Calibri"/>
              </a:rPr>
              <a:t>A 1 x 1 Convolution with stride 2 to reduce image size by half and doubles the number of channels</a:t>
            </a:r>
          </a:p>
          <a:p>
            <a:pPr lvl="1">
              <a:buFont typeface="Courier New" panose="02070309020205020404" pitchFamily="49" charset="0"/>
              <a:buChar char="o"/>
            </a:pPr>
            <a:r>
              <a:rPr lang="en-US" sz="1800" dirty="0">
                <a:cs typeface="Calibri"/>
              </a:rPr>
              <a:t>did not use dropout</a:t>
            </a:r>
          </a:p>
          <a:p>
            <a:pPr lvl="1">
              <a:buFont typeface="Courier New" panose="02070309020205020404" pitchFamily="49" charset="0"/>
              <a:buChar char="o"/>
            </a:pPr>
            <a:endParaRPr lang="en-US" sz="1800" dirty="0">
              <a:cs typeface="Calibri"/>
            </a:endParaRPr>
          </a:p>
        </p:txBody>
      </p:sp>
    </p:spTree>
    <p:extLst>
      <p:ext uri="{BB962C8B-B14F-4D97-AF65-F5344CB8AC3E}">
        <p14:creationId xmlns:p14="http://schemas.microsoft.com/office/powerpoint/2010/main" val="2851916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145-6B13-C485-1748-E855CC82EEEC}"/>
              </a:ext>
            </a:extLst>
          </p:cNvPr>
          <p:cNvSpPr>
            <a:spLocks noGrp="1"/>
          </p:cNvSpPr>
          <p:nvPr>
            <p:ph type="title"/>
          </p:nvPr>
        </p:nvSpPr>
        <p:spPr/>
        <p:txBody>
          <a:bodyPr/>
          <a:lstStyle/>
          <a:p>
            <a:r>
              <a:rPr lang="en-US" dirty="0" err="1">
                <a:cs typeface="Calibri Light"/>
              </a:rPr>
              <a:t>ResNet</a:t>
            </a:r>
            <a:endParaRPr lang="en-US" dirty="0"/>
          </a:p>
        </p:txBody>
      </p:sp>
      <p:sp>
        <p:nvSpPr>
          <p:cNvPr id="3" name="Content Placeholder 2">
            <a:extLst>
              <a:ext uri="{FF2B5EF4-FFF2-40B4-BE49-F238E27FC236}">
                <a16:creationId xmlns:a16="http://schemas.microsoft.com/office/drawing/2014/main" id="{3476B551-7538-B561-D622-3DFA2566EA2F}"/>
              </a:ext>
            </a:extLst>
          </p:cNvPr>
          <p:cNvSpPr>
            <a:spLocks noGrp="1"/>
          </p:cNvSpPr>
          <p:nvPr>
            <p:ph idx="1"/>
          </p:nvPr>
        </p:nvSpPr>
        <p:spPr>
          <a:xfrm>
            <a:off x="2589212" y="1497496"/>
            <a:ext cx="8915400" cy="4100290"/>
          </a:xfrm>
        </p:spPr>
        <p:txBody>
          <a:bodyPr vert="horz" lIns="91440" tIns="45720" rIns="91440" bIns="45720" rtlCol="0" anchor="t">
            <a:normAutofit/>
          </a:bodyPr>
          <a:lstStyle/>
          <a:p>
            <a:pPr marL="0" indent="0">
              <a:buNone/>
            </a:pPr>
            <a:r>
              <a:rPr lang="en-US" b="1" dirty="0">
                <a:cs typeface="Calibri"/>
              </a:rPr>
              <a:t>Batch normalization</a:t>
            </a:r>
            <a:r>
              <a:rPr lang="en-US" dirty="0">
                <a:cs typeface="Calibri"/>
              </a:rPr>
              <a:t>:</a:t>
            </a:r>
          </a:p>
        </p:txBody>
      </p:sp>
      <p:pic>
        <p:nvPicPr>
          <p:cNvPr id="15362" name="Picture 2">
            <a:extLst>
              <a:ext uri="{FF2B5EF4-FFF2-40B4-BE49-F238E27FC236}">
                <a16:creationId xmlns:a16="http://schemas.microsoft.com/office/drawing/2014/main" id="{E79AB7D1-F794-C3CE-671F-855AD70CC9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1849" y="1898454"/>
            <a:ext cx="5429251" cy="4468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47654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145-6B13-C485-1748-E855CC82EEEC}"/>
              </a:ext>
            </a:extLst>
          </p:cNvPr>
          <p:cNvSpPr>
            <a:spLocks noGrp="1"/>
          </p:cNvSpPr>
          <p:nvPr>
            <p:ph type="title"/>
          </p:nvPr>
        </p:nvSpPr>
        <p:spPr/>
        <p:txBody>
          <a:bodyPr/>
          <a:lstStyle/>
          <a:p>
            <a:r>
              <a:rPr lang="en-US">
                <a:cs typeface="Calibri Light"/>
              </a:rPr>
              <a:t>ResNet</a:t>
            </a:r>
            <a:endParaRPr lang="en-US" dirty="0"/>
          </a:p>
        </p:txBody>
      </p:sp>
      <p:sp>
        <p:nvSpPr>
          <p:cNvPr id="3" name="Content Placeholder 2">
            <a:extLst>
              <a:ext uri="{FF2B5EF4-FFF2-40B4-BE49-F238E27FC236}">
                <a16:creationId xmlns:a16="http://schemas.microsoft.com/office/drawing/2014/main" id="{3476B551-7538-B561-D622-3DFA2566EA2F}"/>
              </a:ext>
            </a:extLst>
          </p:cNvPr>
          <p:cNvSpPr>
            <a:spLocks noGrp="1"/>
          </p:cNvSpPr>
          <p:nvPr>
            <p:ph idx="1"/>
          </p:nvPr>
        </p:nvSpPr>
        <p:spPr>
          <a:xfrm>
            <a:off x="2589212" y="1497496"/>
            <a:ext cx="8915400" cy="4100290"/>
          </a:xfrm>
        </p:spPr>
        <p:txBody>
          <a:bodyPr vert="horz" lIns="91440" tIns="45720" rIns="91440" bIns="45720" rtlCol="0" anchor="t">
            <a:normAutofit/>
          </a:bodyPr>
          <a:lstStyle/>
          <a:p>
            <a:pPr marL="0" indent="0">
              <a:buNone/>
            </a:pPr>
            <a:r>
              <a:rPr lang="en-US" b="1">
                <a:cs typeface="Calibri"/>
              </a:rPr>
              <a:t>Batch normalization</a:t>
            </a:r>
            <a:r>
              <a:rPr lang="en-US">
                <a:cs typeface="Calibri"/>
              </a:rPr>
              <a:t>:</a:t>
            </a:r>
          </a:p>
          <a:p>
            <a:pPr>
              <a:buFont typeface="Courier New" panose="02070309020205020404" pitchFamily="49" charset="0"/>
              <a:buChar char="o"/>
            </a:pPr>
            <a:r>
              <a:rPr lang="en-US">
                <a:cs typeface="Calibri"/>
              </a:rPr>
              <a:t>Sergey Ioffe and Christian Szegedy, 2015</a:t>
            </a:r>
          </a:p>
          <a:p>
            <a:pPr>
              <a:buFont typeface="Courier New" panose="02070309020205020404" pitchFamily="49" charset="0"/>
              <a:buChar char="o"/>
            </a:pPr>
            <a:r>
              <a:rPr lang="en-US">
                <a:cs typeface="Calibri"/>
              </a:rPr>
              <a:t>Normalizing the mean and variance of each mini-batch of activations</a:t>
            </a:r>
          </a:p>
          <a:p>
            <a:pPr>
              <a:buFont typeface="Courier New" panose="02070309020205020404" pitchFamily="49" charset="0"/>
              <a:buChar char="o"/>
            </a:pPr>
            <a:r>
              <a:rPr lang="en-US">
                <a:cs typeface="Calibri"/>
              </a:rPr>
              <a:t>Reduces internal covariate shift</a:t>
            </a:r>
          </a:p>
          <a:p>
            <a:pPr lvl="1">
              <a:buFont typeface="Arial" panose="020B0604020202020204" pitchFamily="34" charset="0"/>
              <a:buChar char="•"/>
            </a:pPr>
            <a:r>
              <a:rPr lang="en-US" b="0" i="0">
                <a:solidFill>
                  <a:srgbClr val="374151"/>
                </a:solidFill>
                <a:effectLst/>
                <a:latin typeface="Söhne"/>
              </a:rPr>
              <a:t>the distribution of inputs to a neural network changes as the network is trained, leading to the network's internal activations also changing</a:t>
            </a:r>
            <a:endParaRPr lang="en-US">
              <a:cs typeface="Calibri"/>
            </a:endParaRPr>
          </a:p>
          <a:p>
            <a:pPr>
              <a:buFont typeface="Courier New" panose="02070309020205020404" pitchFamily="49" charset="0"/>
              <a:buChar char="o"/>
            </a:pPr>
            <a:r>
              <a:rPr lang="en-US">
                <a:cs typeface="Calibri"/>
              </a:rPr>
              <a:t>Faster training time, improved model generalization, increased stability during training</a:t>
            </a:r>
          </a:p>
          <a:p>
            <a:pPr>
              <a:buFont typeface="Courier New" panose="02070309020205020404" pitchFamily="49" charset="0"/>
              <a:buChar char="o"/>
            </a:pPr>
            <a:r>
              <a:rPr lang="en-US">
                <a:cs typeface="Calibri"/>
              </a:rPr>
              <a:t>Having different mean and variance across mini-batches is expected and intentional</a:t>
            </a:r>
            <a:endParaRPr lang="en-US" dirty="0">
              <a:cs typeface="Calibri"/>
            </a:endParaRPr>
          </a:p>
        </p:txBody>
      </p:sp>
      <p:pic>
        <p:nvPicPr>
          <p:cNvPr id="7" name="Picture 6" descr="Diagram&#10;&#10;Description automatically generated">
            <a:extLst>
              <a:ext uri="{FF2B5EF4-FFF2-40B4-BE49-F238E27FC236}">
                <a16:creationId xmlns:a16="http://schemas.microsoft.com/office/drawing/2014/main" id="{FF6EE519-B2A1-D561-C4E6-22E2219F54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9682" y="2010209"/>
            <a:ext cx="7772400" cy="3863788"/>
          </a:xfrm>
          <a:prstGeom prst="rect">
            <a:avLst/>
          </a:prstGeom>
        </p:spPr>
      </p:pic>
    </p:spTree>
    <p:extLst>
      <p:ext uri="{BB962C8B-B14F-4D97-AF65-F5344CB8AC3E}">
        <p14:creationId xmlns:p14="http://schemas.microsoft.com/office/powerpoint/2010/main" val="108627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145-6B13-C485-1748-E855CC82EEEC}"/>
              </a:ext>
            </a:extLst>
          </p:cNvPr>
          <p:cNvSpPr>
            <a:spLocks noGrp="1"/>
          </p:cNvSpPr>
          <p:nvPr>
            <p:ph type="title"/>
          </p:nvPr>
        </p:nvSpPr>
        <p:spPr/>
        <p:txBody>
          <a:bodyPr/>
          <a:lstStyle/>
          <a:p>
            <a:r>
              <a:rPr lang="en-US" dirty="0" err="1">
                <a:cs typeface="Calibri Light"/>
              </a:rPr>
              <a:t>ResNet</a:t>
            </a:r>
            <a:endParaRPr lang="en-US" dirty="0"/>
          </a:p>
        </p:txBody>
      </p:sp>
      <p:sp>
        <p:nvSpPr>
          <p:cNvPr id="3" name="Content Placeholder 2">
            <a:extLst>
              <a:ext uri="{FF2B5EF4-FFF2-40B4-BE49-F238E27FC236}">
                <a16:creationId xmlns:a16="http://schemas.microsoft.com/office/drawing/2014/main" id="{3476B551-7538-B561-D622-3DFA2566EA2F}"/>
              </a:ext>
            </a:extLst>
          </p:cNvPr>
          <p:cNvSpPr>
            <a:spLocks noGrp="1"/>
          </p:cNvSpPr>
          <p:nvPr>
            <p:ph idx="1"/>
          </p:nvPr>
        </p:nvSpPr>
        <p:spPr>
          <a:xfrm>
            <a:off x="2589212" y="1497496"/>
            <a:ext cx="8915400" cy="4100290"/>
          </a:xfrm>
        </p:spPr>
        <p:txBody>
          <a:bodyPr vert="horz" lIns="91440" tIns="45720" rIns="91440" bIns="45720" rtlCol="0" anchor="t">
            <a:normAutofit/>
          </a:bodyPr>
          <a:lstStyle/>
          <a:p>
            <a:pPr>
              <a:buClr>
                <a:srgbClr val="A53010"/>
              </a:buClr>
              <a:defRPr/>
            </a:pPr>
            <a:r>
              <a:rPr lang="en-US" dirty="0">
                <a:solidFill>
                  <a:schemeClr val="tx1"/>
                </a:solidFill>
                <a:cs typeface="Calibri"/>
              </a:rPr>
              <a:t>Backpropagation</a:t>
            </a:r>
          </a:p>
          <a:p>
            <a:pPr marL="0" indent="0">
              <a:buNone/>
            </a:pPr>
            <a:endParaRPr lang="en-US" dirty="0">
              <a:cs typeface="Calibri"/>
            </a:endParaRPr>
          </a:p>
        </p:txBody>
      </p:sp>
      <p:pic>
        <p:nvPicPr>
          <p:cNvPr id="35842" name="Picture 2">
            <a:extLst>
              <a:ext uri="{FF2B5EF4-FFF2-40B4-BE49-F238E27FC236}">
                <a16:creationId xmlns:a16="http://schemas.microsoft.com/office/drawing/2014/main" id="{EEE49D69-456A-B787-542F-F17F11DF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8387" y="1904999"/>
            <a:ext cx="5392738" cy="4778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566297"/>
      </p:ext>
    </p:extLst>
  </p:cSld>
  <p:clrMapOvr>
    <a:masterClrMapping/>
  </p:clrMapOvr>
  <p:extLst>
    <p:ext uri="{6950BFC3-D8DA-4A85-94F7-54DA5524770B}">
      <p188:commentRel xmlns:p188="http://schemas.microsoft.com/office/powerpoint/2018/8/main" r:id="rId2"/>
    </p:ext>
  </p:extLs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145-6B13-C485-1748-E855CC82EEEC}"/>
              </a:ext>
            </a:extLst>
          </p:cNvPr>
          <p:cNvSpPr>
            <a:spLocks noGrp="1"/>
          </p:cNvSpPr>
          <p:nvPr>
            <p:ph type="title"/>
          </p:nvPr>
        </p:nvSpPr>
        <p:spPr/>
        <p:txBody>
          <a:bodyPr/>
          <a:lstStyle/>
          <a:p>
            <a:r>
              <a:rPr lang="en-US" dirty="0" err="1">
                <a:cs typeface="Calibri Light"/>
              </a:rPr>
              <a:t>ResNet</a:t>
            </a:r>
            <a:endParaRPr lang="en-US" dirty="0"/>
          </a:p>
        </p:txBody>
      </p:sp>
      <p:sp>
        <p:nvSpPr>
          <p:cNvPr id="3" name="Content Placeholder 2">
            <a:extLst>
              <a:ext uri="{FF2B5EF4-FFF2-40B4-BE49-F238E27FC236}">
                <a16:creationId xmlns:a16="http://schemas.microsoft.com/office/drawing/2014/main" id="{3476B551-7538-B561-D622-3DFA2566EA2F}"/>
              </a:ext>
            </a:extLst>
          </p:cNvPr>
          <p:cNvSpPr>
            <a:spLocks noGrp="1"/>
          </p:cNvSpPr>
          <p:nvPr>
            <p:ph idx="1"/>
          </p:nvPr>
        </p:nvSpPr>
        <p:spPr>
          <a:xfrm>
            <a:off x="2589212" y="1497496"/>
            <a:ext cx="8915400" cy="4100290"/>
          </a:xfrm>
        </p:spPr>
        <p:txBody>
          <a:bodyPr vert="horz" lIns="91440" tIns="45720" rIns="91440" bIns="45720" rtlCol="0" anchor="t">
            <a:normAutofit/>
          </a:bodyPr>
          <a:lstStyle/>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lang="en-US" dirty="0">
                <a:solidFill>
                  <a:schemeClr val="tx1"/>
                </a:solidFill>
                <a:cs typeface="Calibri"/>
              </a:rPr>
              <a:t>What are the drawbacks?</a:t>
            </a:r>
          </a:p>
          <a:p>
            <a:pPr lvl="1">
              <a:buClr>
                <a:srgbClr val="A53010"/>
              </a:buClr>
              <a:buFont typeface="Courier New" panose="02070309020205020404" pitchFamily="49" charset="0"/>
              <a:buChar char="o"/>
              <a:defRPr/>
            </a:pPr>
            <a:r>
              <a:rPr lang="en-US" sz="1800" dirty="0" err="1">
                <a:solidFill>
                  <a:schemeClr val="tx1"/>
                </a:solidFill>
                <a:cs typeface="Calibri"/>
              </a:rPr>
              <a:t>ResNet</a:t>
            </a:r>
            <a:r>
              <a:rPr lang="en-US" sz="1800" dirty="0">
                <a:solidFill>
                  <a:schemeClr val="tx1"/>
                </a:solidFill>
                <a:cs typeface="Calibri"/>
              </a:rPr>
              <a:t> can be computationally expensive, especially for very deep networks.</a:t>
            </a:r>
          </a:p>
          <a:p>
            <a:pPr lvl="1">
              <a:buClr>
                <a:srgbClr val="A53010"/>
              </a:buClr>
              <a:buFont typeface="Courier New" panose="02070309020205020404" pitchFamily="49" charset="0"/>
              <a:buChar char="o"/>
              <a:defRPr/>
            </a:pPr>
            <a:r>
              <a:rPr lang="en-US" sz="1800" dirty="0">
                <a:solidFill>
                  <a:schemeClr val="tx1"/>
                </a:solidFill>
                <a:cs typeface="Calibri"/>
              </a:rPr>
              <a:t>The skip connections can sometimes lead to overfitting if not properly regularized.</a:t>
            </a:r>
          </a:p>
          <a:p>
            <a:pPr lvl="1">
              <a:buClr>
                <a:srgbClr val="A53010"/>
              </a:buClr>
              <a:buFont typeface="Courier New" panose="02070309020205020404" pitchFamily="49" charset="0"/>
              <a:buChar char="o"/>
              <a:defRPr/>
            </a:pPr>
            <a:r>
              <a:rPr lang="en-US" sz="1800" dirty="0">
                <a:solidFill>
                  <a:schemeClr val="tx1"/>
                </a:solidFill>
                <a:cs typeface="Calibri"/>
              </a:rPr>
              <a:t>The increased complexity of </a:t>
            </a:r>
            <a:r>
              <a:rPr lang="en-US" sz="1800" dirty="0" err="1">
                <a:solidFill>
                  <a:schemeClr val="tx1"/>
                </a:solidFill>
                <a:cs typeface="Calibri"/>
              </a:rPr>
              <a:t>ResNet</a:t>
            </a:r>
            <a:r>
              <a:rPr lang="en-US" sz="1800" dirty="0">
                <a:solidFill>
                  <a:schemeClr val="tx1"/>
                </a:solidFill>
                <a:cs typeface="Calibri"/>
              </a:rPr>
              <a:t> can make it more difficult to interpret or understand how the network is making its predictions.</a:t>
            </a:r>
          </a:p>
          <a:p>
            <a:pPr lvl="1">
              <a:buClr>
                <a:srgbClr val="A53010"/>
              </a:buClr>
              <a:buFont typeface="Courier New" panose="02070309020205020404" pitchFamily="49" charset="0"/>
              <a:buChar char="o"/>
              <a:defRPr/>
            </a:pPr>
            <a:r>
              <a:rPr lang="en-US" sz="1800" dirty="0" err="1">
                <a:solidFill>
                  <a:schemeClr val="tx1"/>
                </a:solidFill>
                <a:cs typeface="Calibri"/>
              </a:rPr>
              <a:t>ResNet</a:t>
            </a:r>
            <a:r>
              <a:rPr lang="en-US" sz="1800" dirty="0">
                <a:solidFill>
                  <a:schemeClr val="tx1"/>
                </a:solidFill>
                <a:cs typeface="Calibri"/>
              </a:rPr>
              <a:t> may not perform as well on tasks that require spatial information, such as image segmentation, compared to other architectures like U-Net.</a:t>
            </a:r>
            <a:endParaRPr lang="en-US" dirty="0">
              <a:solidFill>
                <a:schemeClr val="tx1"/>
              </a:solidFill>
              <a:cs typeface="Calibri"/>
            </a:endParaRP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endParaRPr lang="en-US" dirty="0">
              <a:cs typeface="Calibri"/>
            </a:endParaRPr>
          </a:p>
          <a:p>
            <a:pPr marL="0" indent="0">
              <a:buNone/>
            </a:pPr>
            <a:endParaRPr lang="en-US" dirty="0">
              <a:cs typeface="Calibri"/>
            </a:endParaRPr>
          </a:p>
        </p:txBody>
      </p:sp>
    </p:spTree>
    <p:extLst>
      <p:ext uri="{BB962C8B-B14F-4D97-AF65-F5344CB8AC3E}">
        <p14:creationId xmlns:p14="http://schemas.microsoft.com/office/powerpoint/2010/main" val="26100150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145-6B13-C485-1748-E855CC82EEEC}"/>
              </a:ext>
            </a:extLst>
          </p:cNvPr>
          <p:cNvSpPr>
            <a:spLocks noGrp="1"/>
          </p:cNvSpPr>
          <p:nvPr>
            <p:ph type="title"/>
          </p:nvPr>
        </p:nvSpPr>
        <p:spPr/>
        <p:txBody>
          <a:bodyPr/>
          <a:lstStyle/>
          <a:p>
            <a:r>
              <a:rPr lang="en-US" dirty="0" err="1">
                <a:cs typeface="Calibri Light"/>
              </a:rPr>
              <a:t>ResNet</a:t>
            </a:r>
            <a:endParaRPr lang="en-US" dirty="0"/>
          </a:p>
        </p:txBody>
      </p:sp>
      <p:sp>
        <p:nvSpPr>
          <p:cNvPr id="3" name="Content Placeholder 2">
            <a:extLst>
              <a:ext uri="{FF2B5EF4-FFF2-40B4-BE49-F238E27FC236}">
                <a16:creationId xmlns:a16="http://schemas.microsoft.com/office/drawing/2014/main" id="{3476B551-7538-B561-D622-3DFA2566EA2F}"/>
              </a:ext>
            </a:extLst>
          </p:cNvPr>
          <p:cNvSpPr>
            <a:spLocks noGrp="1"/>
          </p:cNvSpPr>
          <p:nvPr>
            <p:ph idx="1"/>
          </p:nvPr>
        </p:nvSpPr>
        <p:spPr>
          <a:xfrm>
            <a:off x="2589212" y="1497496"/>
            <a:ext cx="8915400" cy="4100290"/>
          </a:xfrm>
        </p:spPr>
        <p:txBody>
          <a:bodyPr vert="horz" lIns="91440" tIns="45720" rIns="91440" bIns="45720" rtlCol="0" anchor="t">
            <a:normAutofit/>
          </a:bodyPr>
          <a:lstStyle/>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lang="en-US" dirty="0">
                <a:solidFill>
                  <a:schemeClr val="tx1"/>
                </a:solidFill>
                <a:cs typeface="Calibri"/>
              </a:rPr>
              <a:t>What are some example use cases?</a:t>
            </a:r>
          </a:p>
          <a:p>
            <a:pPr lvl="1">
              <a:buClr>
                <a:srgbClr val="A53010"/>
              </a:buClr>
              <a:buFont typeface="Courier New" panose="02070309020205020404" pitchFamily="49" charset="0"/>
              <a:buChar char="o"/>
              <a:defRPr/>
            </a:pPr>
            <a:r>
              <a:rPr lang="en-US" sz="1800" dirty="0">
                <a:cs typeface="Calibri"/>
              </a:rPr>
              <a:t>Image classification</a:t>
            </a:r>
          </a:p>
          <a:p>
            <a:pPr lvl="1">
              <a:buClr>
                <a:srgbClr val="A53010"/>
              </a:buClr>
              <a:buFont typeface="Courier New" panose="02070309020205020404" pitchFamily="49" charset="0"/>
              <a:buChar char="o"/>
              <a:defRPr/>
            </a:pPr>
            <a:r>
              <a:rPr lang="en-US" sz="1800" dirty="0">
                <a:cs typeface="Calibri"/>
              </a:rPr>
              <a:t>Object detection</a:t>
            </a:r>
          </a:p>
          <a:p>
            <a:pPr lvl="1">
              <a:buClr>
                <a:srgbClr val="A53010"/>
              </a:buClr>
              <a:buFont typeface="Courier New" panose="02070309020205020404" pitchFamily="49" charset="0"/>
              <a:buChar char="o"/>
              <a:defRPr/>
            </a:pPr>
            <a:r>
              <a:rPr lang="en-US" sz="1800" dirty="0">
                <a:cs typeface="Calibri"/>
              </a:rPr>
              <a:t>Face recognition</a:t>
            </a:r>
          </a:p>
          <a:p>
            <a:pPr lvl="1">
              <a:buClr>
                <a:srgbClr val="A53010"/>
              </a:buClr>
              <a:buFont typeface="Courier New" panose="02070309020205020404" pitchFamily="49" charset="0"/>
              <a:buChar char="o"/>
              <a:defRPr/>
            </a:pPr>
            <a:r>
              <a:rPr lang="en-US" sz="1800" dirty="0">
                <a:cs typeface="Calibri"/>
              </a:rPr>
              <a:t>Autonomous vehicles</a:t>
            </a:r>
          </a:p>
          <a:p>
            <a:pPr lvl="1">
              <a:buClr>
                <a:srgbClr val="A53010"/>
              </a:buClr>
              <a:buFont typeface="Courier New" panose="02070309020205020404" pitchFamily="49" charset="0"/>
              <a:buChar char="o"/>
              <a:defRPr/>
            </a:pPr>
            <a:r>
              <a:rPr lang="en-US" sz="1800" dirty="0">
                <a:cs typeface="Calibri"/>
              </a:rPr>
              <a:t>Medical imaging</a:t>
            </a:r>
          </a:p>
          <a:p>
            <a:pPr lvl="1">
              <a:buClr>
                <a:srgbClr val="A53010"/>
              </a:buClr>
              <a:buFont typeface="Courier New" panose="02070309020205020404" pitchFamily="49" charset="0"/>
              <a:buChar char="o"/>
              <a:defRPr/>
            </a:pPr>
            <a:r>
              <a:rPr lang="en-US" sz="1800" dirty="0">
                <a:cs typeface="Calibri"/>
              </a:rPr>
              <a:t>Robotics</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endParaRPr lang="en-US" dirty="0">
              <a:cs typeface="Calibri"/>
            </a:endParaRPr>
          </a:p>
          <a:p>
            <a:pPr marL="0" indent="0">
              <a:buNone/>
            </a:pPr>
            <a:endParaRPr lang="en-US" dirty="0">
              <a:cs typeface="Calibri"/>
            </a:endParaRPr>
          </a:p>
        </p:txBody>
      </p:sp>
    </p:spTree>
    <p:extLst>
      <p:ext uri="{BB962C8B-B14F-4D97-AF65-F5344CB8AC3E}">
        <p14:creationId xmlns:p14="http://schemas.microsoft.com/office/powerpoint/2010/main" val="1583629311"/>
      </p:ext>
    </p:extLst>
  </p:cSld>
  <p:clrMapOvr>
    <a:masterClrMapping/>
  </p:clrMapOvr>
  <p:extLst>
    <p:ext uri="{6950BFC3-D8DA-4A85-94F7-54DA5524770B}">
      <p188:commentRel xmlns:p188="http://schemas.microsoft.com/office/powerpoint/2018/8/main" r:id="rId2"/>
    </p:ext>
  </p:extLs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145-6B13-C485-1748-E855CC82EEEC}"/>
              </a:ext>
            </a:extLst>
          </p:cNvPr>
          <p:cNvSpPr>
            <a:spLocks noGrp="1"/>
          </p:cNvSpPr>
          <p:nvPr>
            <p:ph type="title"/>
          </p:nvPr>
        </p:nvSpPr>
        <p:spPr/>
        <p:txBody>
          <a:bodyPr/>
          <a:lstStyle/>
          <a:p>
            <a:r>
              <a:rPr lang="en-US" dirty="0">
                <a:cs typeface="Calibri Light"/>
              </a:rPr>
              <a:t>Accuracy by Year</a:t>
            </a:r>
            <a:endParaRPr lang="en-US" dirty="0"/>
          </a:p>
        </p:txBody>
      </p:sp>
      <p:pic>
        <p:nvPicPr>
          <p:cNvPr id="7" name="Content Placeholder 6" descr="Graphical user interface, application&#10;&#10;Description automatically generated">
            <a:extLst>
              <a:ext uri="{FF2B5EF4-FFF2-40B4-BE49-F238E27FC236}">
                <a16:creationId xmlns:a16="http://schemas.microsoft.com/office/drawing/2014/main" id="{48976254-F4C5-EF0E-AA8D-6E6FD24EED1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78624" y="1697036"/>
            <a:ext cx="8843221" cy="4075113"/>
          </a:xfrm>
        </p:spPr>
      </p:pic>
    </p:spTree>
    <p:extLst>
      <p:ext uri="{BB962C8B-B14F-4D97-AF65-F5344CB8AC3E}">
        <p14:creationId xmlns:p14="http://schemas.microsoft.com/office/powerpoint/2010/main" val="3870641165"/>
      </p:ext>
    </p:extLst>
  </p:cSld>
  <p:clrMapOvr>
    <a:masterClrMapping/>
  </p:clrMapOvr>
  <p:extLst>
    <p:ext uri="{6950BFC3-D8DA-4A85-94F7-54DA5524770B}">
      <p188:commentRel xmlns:p188="http://schemas.microsoft.com/office/powerpoint/2018/8/main" r:id="rId2"/>
    </p:ext>
  </p:extLs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30145-6B13-C485-1748-E855CC82EEEC}"/>
              </a:ext>
            </a:extLst>
          </p:cNvPr>
          <p:cNvSpPr>
            <a:spLocks noGrp="1"/>
          </p:cNvSpPr>
          <p:nvPr>
            <p:ph type="title"/>
          </p:nvPr>
        </p:nvSpPr>
        <p:spPr/>
        <p:txBody>
          <a:bodyPr/>
          <a:lstStyle/>
          <a:p>
            <a:r>
              <a:rPr lang="en-US" dirty="0">
                <a:cs typeface="Calibri Light"/>
              </a:rPr>
              <a:t>Observations</a:t>
            </a:r>
            <a:endParaRPr lang="en-US" dirty="0"/>
          </a:p>
        </p:txBody>
      </p:sp>
      <p:sp>
        <p:nvSpPr>
          <p:cNvPr id="3" name="Content Placeholder 2">
            <a:extLst>
              <a:ext uri="{FF2B5EF4-FFF2-40B4-BE49-F238E27FC236}">
                <a16:creationId xmlns:a16="http://schemas.microsoft.com/office/drawing/2014/main" id="{3476B551-7538-B561-D622-3DFA2566EA2F}"/>
              </a:ext>
            </a:extLst>
          </p:cNvPr>
          <p:cNvSpPr>
            <a:spLocks noGrp="1"/>
          </p:cNvSpPr>
          <p:nvPr>
            <p:ph idx="1"/>
          </p:nvPr>
        </p:nvSpPr>
        <p:spPr>
          <a:xfrm>
            <a:off x="2589212" y="1497496"/>
            <a:ext cx="8915400" cy="4100290"/>
          </a:xfrm>
        </p:spPr>
        <p:txBody>
          <a:bodyPr vert="horz" lIns="91440" tIns="45720" rIns="91440" bIns="45720" rtlCol="0" anchor="t">
            <a:normAutofit/>
          </a:bodyPr>
          <a:lstStyle/>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lang="en-US" dirty="0">
                <a:cs typeface="Calibri"/>
              </a:rPr>
              <a:t>Computational power is growing</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lang="en-US" dirty="0">
                <a:cs typeface="Calibri"/>
              </a:rPr>
              <a:t>Neural Networks are getting deeper and deeper</a:t>
            </a:r>
          </a:p>
          <a:p>
            <a:pPr marL="342900" marR="0" lvl="0" indent="-342900" algn="l" defTabSz="457200" rtl="0" eaLnBrk="1" fontAlgn="auto" latinLnBrk="0" hangingPunct="1">
              <a:lnSpc>
                <a:spcPct val="100000"/>
              </a:lnSpc>
              <a:spcBef>
                <a:spcPts val="1000"/>
              </a:spcBef>
              <a:spcAft>
                <a:spcPts val="0"/>
              </a:spcAft>
              <a:buClr>
                <a:srgbClr val="A53010"/>
              </a:buClr>
              <a:buSzTx/>
              <a:buFont typeface="Wingdings 3" charset="2"/>
              <a:buChar char=""/>
              <a:tabLst/>
              <a:defRPr/>
            </a:pPr>
            <a:r>
              <a:rPr lang="en-US" dirty="0">
                <a:cs typeface="Calibri"/>
              </a:rPr>
              <a:t>Scientists keep enhancing existing models and inventing new models </a:t>
            </a:r>
          </a:p>
          <a:p>
            <a:pPr marL="0" indent="0">
              <a:buNone/>
            </a:pPr>
            <a:endParaRPr lang="en-US" dirty="0">
              <a:cs typeface="Calibri"/>
            </a:endParaRPr>
          </a:p>
        </p:txBody>
      </p:sp>
    </p:spTree>
    <p:extLst>
      <p:ext uri="{BB962C8B-B14F-4D97-AF65-F5344CB8AC3E}">
        <p14:creationId xmlns:p14="http://schemas.microsoft.com/office/powerpoint/2010/main" val="7246764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3,238,175 Happy Summer Stock Photos - Free &amp; Royalty-Free Stock Photos from  Dreamstime">
            <a:extLst>
              <a:ext uri="{FF2B5EF4-FFF2-40B4-BE49-F238E27FC236}">
                <a16:creationId xmlns:a16="http://schemas.microsoft.com/office/drawing/2014/main" id="{43A35BEB-734B-4641-B54F-B13B5F2973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4550" y="516564"/>
            <a:ext cx="8735986" cy="5798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56437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BF5AE-0114-C524-0772-B23932DB8EC5}"/>
              </a:ext>
            </a:extLst>
          </p:cNvPr>
          <p:cNvSpPr>
            <a:spLocks noGrp="1"/>
          </p:cNvSpPr>
          <p:nvPr>
            <p:ph type="title"/>
          </p:nvPr>
        </p:nvSpPr>
        <p:spPr/>
        <p:txBody>
          <a:bodyPr/>
          <a:lstStyle/>
          <a:p>
            <a:r>
              <a:rPr lang="en-US" dirty="0"/>
              <a:t>Appendix – 1x1 convolution</a:t>
            </a:r>
          </a:p>
        </p:txBody>
      </p:sp>
      <p:sp>
        <p:nvSpPr>
          <p:cNvPr id="3" name="Content Placeholder 2">
            <a:extLst>
              <a:ext uri="{FF2B5EF4-FFF2-40B4-BE49-F238E27FC236}">
                <a16:creationId xmlns:a16="http://schemas.microsoft.com/office/drawing/2014/main" id="{F33537E4-7F24-1586-CECC-0FCAEA3C9D2B}"/>
              </a:ext>
            </a:extLst>
          </p:cNvPr>
          <p:cNvSpPr>
            <a:spLocks noGrp="1"/>
          </p:cNvSpPr>
          <p:nvPr>
            <p:ph idx="1"/>
          </p:nvPr>
        </p:nvSpPr>
        <p:spPr>
          <a:xfrm>
            <a:off x="2589212" y="2133600"/>
            <a:ext cx="8915400" cy="4100290"/>
          </a:xfrm>
        </p:spPr>
        <p:txBody>
          <a:bodyPr>
            <a:normAutofit lnSpcReduction="10000"/>
          </a:bodyPr>
          <a:lstStyle/>
          <a:p>
            <a:pPr marL="0" indent="0" algn="l">
              <a:buNone/>
            </a:pPr>
            <a:r>
              <a:rPr lang="en-US" b="0" i="0" dirty="0">
                <a:solidFill>
                  <a:srgbClr val="374151"/>
                </a:solidFill>
                <a:effectLst/>
                <a:latin typeface="Söhne"/>
              </a:rPr>
              <a:t>Here's a simple example of how a 1x1 convolution works mathematically.</a:t>
            </a:r>
          </a:p>
          <a:p>
            <a:pPr marL="0" indent="0" algn="l">
              <a:buNone/>
            </a:pPr>
            <a:r>
              <a:rPr lang="en-US" b="0" i="0" dirty="0">
                <a:solidFill>
                  <a:srgbClr val="374151"/>
                </a:solidFill>
                <a:effectLst/>
                <a:latin typeface="Söhne"/>
              </a:rPr>
              <a:t>Suppose we have an input tensor X of shape (4, 4, 3), where the first two dimensions correspond to the height and width of the input image, and the third dimension corresponds to the number of channels. That is, we have an input image of size 4x4 with 3 channels (e.g., red, green, and blue).</a:t>
            </a:r>
          </a:p>
          <a:p>
            <a:pPr marL="0" indent="0">
              <a:buNone/>
            </a:pPr>
            <a:r>
              <a:rPr lang="en-US" dirty="0">
                <a:effectLst/>
              </a:rPr>
              <a:t>X = </a:t>
            </a:r>
            <a:r>
              <a:rPr lang="en-US" dirty="0">
                <a:solidFill>
                  <a:srgbClr val="DF3079"/>
                </a:solidFill>
                <a:effectLst/>
              </a:rPr>
              <a:t>[ [ [ 1, 2, 3 ]</a:t>
            </a:r>
            <a:r>
              <a:rPr lang="en-US" dirty="0">
                <a:effectLst/>
              </a:rPr>
              <a:t>, </a:t>
            </a:r>
            <a:r>
              <a:rPr lang="en-US" dirty="0">
                <a:solidFill>
                  <a:srgbClr val="DF3079"/>
                </a:solidFill>
                <a:effectLst/>
              </a:rPr>
              <a:t>[ 4, 5, 6 ]</a:t>
            </a:r>
            <a:r>
              <a:rPr lang="en-US" dirty="0">
                <a:effectLst/>
              </a:rPr>
              <a:t>, </a:t>
            </a:r>
            <a:r>
              <a:rPr lang="en-US" dirty="0">
                <a:solidFill>
                  <a:srgbClr val="DF3079"/>
                </a:solidFill>
                <a:effectLst/>
              </a:rPr>
              <a:t>[ 7, 8, 9 ]</a:t>
            </a:r>
            <a:r>
              <a:rPr lang="en-US" dirty="0">
                <a:effectLst/>
              </a:rPr>
              <a:t>, </a:t>
            </a:r>
            <a:r>
              <a:rPr lang="en-US" dirty="0">
                <a:solidFill>
                  <a:srgbClr val="DF3079"/>
                </a:solidFill>
                <a:effectLst/>
              </a:rPr>
              <a:t>[ 10, 11, 12 ]</a:t>
            </a:r>
            <a:r>
              <a:rPr lang="en-US" dirty="0">
                <a:effectLst/>
              </a:rPr>
              <a:t> ], </a:t>
            </a:r>
            <a:r>
              <a:rPr lang="en-US" dirty="0">
                <a:solidFill>
                  <a:srgbClr val="DF3079"/>
                </a:solidFill>
                <a:effectLst/>
              </a:rPr>
              <a:t>[ [ 13, 14, 15 ]</a:t>
            </a:r>
            <a:r>
              <a:rPr lang="en-US" dirty="0">
                <a:effectLst/>
              </a:rPr>
              <a:t>, </a:t>
            </a:r>
            <a:r>
              <a:rPr lang="en-US" dirty="0">
                <a:solidFill>
                  <a:srgbClr val="DF3079"/>
                </a:solidFill>
                <a:effectLst/>
              </a:rPr>
              <a:t>[ 16, 17, 18 ]</a:t>
            </a:r>
            <a:r>
              <a:rPr lang="en-US" dirty="0">
                <a:effectLst/>
              </a:rPr>
              <a:t>, </a:t>
            </a:r>
            <a:r>
              <a:rPr lang="en-US" dirty="0">
                <a:solidFill>
                  <a:srgbClr val="DF3079"/>
                </a:solidFill>
                <a:effectLst/>
              </a:rPr>
              <a:t>[ 19, 20, 21 ]</a:t>
            </a:r>
            <a:r>
              <a:rPr lang="en-US" dirty="0">
                <a:effectLst/>
              </a:rPr>
              <a:t>, </a:t>
            </a:r>
            <a:r>
              <a:rPr lang="en-US" dirty="0">
                <a:solidFill>
                  <a:srgbClr val="DF3079"/>
                </a:solidFill>
                <a:effectLst/>
              </a:rPr>
              <a:t>[ 22, 23, 24 ]</a:t>
            </a:r>
            <a:r>
              <a:rPr lang="en-US" dirty="0">
                <a:effectLst/>
              </a:rPr>
              <a:t> ], </a:t>
            </a:r>
            <a:r>
              <a:rPr lang="en-US" dirty="0">
                <a:solidFill>
                  <a:srgbClr val="DF3079"/>
                </a:solidFill>
                <a:effectLst/>
              </a:rPr>
              <a:t>[ [ 25, 26, 27 ]</a:t>
            </a:r>
            <a:r>
              <a:rPr lang="en-US" dirty="0">
                <a:effectLst/>
              </a:rPr>
              <a:t>, </a:t>
            </a:r>
            <a:r>
              <a:rPr lang="en-US" dirty="0">
                <a:solidFill>
                  <a:srgbClr val="DF3079"/>
                </a:solidFill>
                <a:effectLst/>
              </a:rPr>
              <a:t>[ 28, 29, 30 ]</a:t>
            </a:r>
            <a:r>
              <a:rPr lang="en-US" dirty="0">
                <a:effectLst/>
              </a:rPr>
              <a:t>, </a:t>
            </a:r>
            <a:r>
              <a:rPr lang="en-US" dirty="0">
                <a:solidFill>
                  <a:srgbClr val="DF3079"/>
                </a:solidFill>
                <a:effectLst/>
              </a:rPr>
              <a:t>[ 31, 32, 33 ]</a:t>
            </a:r>
            <a:r>
              <a:rPr lang="en-US" dirty="0">
                <a:effectLst/>
              </a:rPr>
              <a:t>, </a:t>
            </a:r>
            <a:r>
              <a:rPr lang="en-US" dirty="0">
                <a:solidFill>
                  <a:srgbClr val="DF3079"/>
                </a:solidFill>
                <a:effectLst/>
              </a:rPr>
              <a:t>[ 34, 35, 36 ]</a:t>
            </a:r>
            <a:r>
              <a:rPr lang="en-US" dirty="0">
                <a:effectLst/>
              </a:rPr>
              <a:t> ], </a:t>
            </a:r>
            <a:r>
              <a:rPr lang="en-US" dirty="0">
                <a:solidFill>
                  <a:srgbClr val="DF3079"/>
                </a:solidFill>
                <a:effectLst/>
              </a:rPr>
              <a:t>[ [ 37, 38, 39 ]</a:t>
            </a:r>
            <a:r>
              <a:rPr lang="en-US" dirty="0">
                <a:effectLst/>
              </a:rPr>
              <a:t>, </a:t>
            </a:r>
            <a:r>
              <a:rPr lang="en-US" dirty="0">
                <a:solidFill>
                  <a:srgbClr val="DF3079"/>
                </a:solidFill>
                <a:effectLst/>
              </a:rPr>
              <a:t>[ 40, 41, 42 ]</a:t>
            </a:r>
            <a:r>
              <a:rPr lang="en-US" dirty="0">
                <a:effectLst/>
              </a:rPr>
              <a:t>, </a:t>
            </a:r>
            <a:r>
              <a:rPr lang="en-US" dirty="0">
                <a:solidFill>
                  <a:srgbClr val="DF3079"/>
                </a:solidFill>
                <a:effectLst/>
              </a:rPr>
              <a:t>[ 43, 44, 45 ]</a:t>
            </a:r>
            <a:r>
              <a:rPr lang="en-US" dirty="0">
                <a:effectLst/>
              </a:rPr>
              <a:t>, </a:t>
            </a:r>
            <a:r>
              <a:rPr lang="en-US" dirty="0">
                <a:solidFill>
                  <a:srgbClr val="DF3079"/>
                </a:solidFill>
                <a:effectLst/>
              </a:rPr>
              <a:t>[ 46, 47, 48 ]</a:t>
            </a:r>
            <a:r>
              <a:rPr lang="en-US" dirty="0">
                <a:effectLst/>
              </a:rPr>
              <a:t> ] ]</a:t>
            </a:r>
          </a:p>
          <a:p>
            <a:pPr marL="0" indent="0" algn="l">
              <a:buNone/>
            </a:pPr>
            <a:r>
              <a:rPr lang="en-US" b="0" i="0" dirty="0">
                <a:solidFill>
                  <a:srgbClr val="374151"/>
                </a:solidFill>
                <a:effectLst/>
                <a:latin typeface="Söhne"/>
              </a:rPr>
              <a:t>Now suppose we apply a 1x1 convolution with 2 filters to this input tensor. That is, we apply a convolution operation that involves multiplying each pixel in the input tensor by a 1x1 filter with 2 channels, and then summing the results to produce a new tensor of shape (4, 4, 2). Let the weights of the 1x1 filter be denoted by W.</a:t>
            </a:r>
          </a:p>
          <a:p>
            <a:pPr marL="0" indent="0" algn="l">
              <a:buNone/>
            </a:pPr>
            <a:r>
              <a:rPr lang="en-US" b="0" i="0" dirty="0">
                <a:solidFill>
                  <a:srgbClr val="374151"/>
                </a:solidFill>
                <a:effectLst/>
                <a:latin typeface="Söhne"/>
              </a:rPr>
              <a:t>The convolution operation can be written as follows:</a:t>
            </a:r>
          </a:p>
          <a:p>
            <a:pPr marL="0" indent="0">
              <a:buNone/>
            </a:pPr>
            <a:endParaRPr lang="en-US" dirty="0"/>
          </a:p>
        </p:txBody>
      </p:sp>
    </p:spTree>
    <p:extLst>
      <p:ext uri="{BB962C8B-B14F-4D97-AF65-F5344CB8AC3E}">
        <p14:creationId xmlns:p14="http://schemas.microsoft.com/office/powerpoint/2010/main" val="36298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Intel Core i5 750 2.66GHz Socket 1156 Processor Review - PCSTATS">
            <a:extLst>
              <a:ext uri="{FF2B5EF4-FFF2-40B4-BE49-F238E27FC236}">
                <a16:creationId xmlns:a16="http://schemas.microsoft.com/office/drawing/2014/main" id="{0D0E90CA-C9C4-0241-54AB-E51C53627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5600" y="2857499"/>
            <a:ext cx="2484284" cy="21498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A8E22CF-A6D5-4E22-6495-9A3F3A452945}"/>
              </a:ext>
            </a:extLst>
          </p:cNvPr>
          <p:cNvSpPr>
            <a:spLocks noGrp="1"/>
          </p:cNvSpPr>
          <p:nvPr>
            <p:ph type="title"/>
          </p:nvPr>
        </p:nvSpPr>
        <p:spPr/>
        <p:txBody>
          <a:bodyPr/>
          <a:lstStyle/>
          <a:p>
            <a:r>
              <a:rPr lang="en-US" dirty="0">
                <a:cs typeface="Calibri Light"/>
              </a:rPr>
              <a:t>CPU Die Shot</a:t>
            </a:r>
            <a:endParaRPr lang="en-US" dirty="0"/>
          </a:p>
        </p:txBody>
      </p:sp>
      <p:sp>
        <p:nvSpPr>
          <p:cNvPr id="3" name="Content Placeholder 2">
            <a:extLst>
              <a:ext uri="{FF2B5EF4-FFF2-40B4-BE49-F238E27FC236}">
                <a16:creationId xmlns:a16="http://schemas.microsoft.com/office/drawing/2014/main" id="{10135EBC-79C4-0DFD-A970-C6EBB76D2342}"/>
              </a:ext>
            </a:extLst>
          </p:cNvPr>
          <p:cNvSpPr>
            <a:spLocks noGrp="1"/>
          </p:cNvSpPr>
          <p:nvPr>
            <p:ph idx="1"/>
          </p:nvPr>
        </p:nvSpPr>
        <p:spPr>
          <a:xfrm>
            <a:off x="2589212" y="1484243"/>
            <a:ext cx="8915400" cy="4426979"/>
          </a:xfrm>
        </p:spPr>
        <p:txBody>
          <a:bodyPr>
            <a:normAutofit/>
          </a:bodyPr>
          <a:lstStyle/>
          <a:p>
            <a:r>
              <a:rPr lang="en-US" sz="2400" dirty="0"/>
              <a:t>Intel Core i5</a:t>
            </a:r>
          </a:p>
          <a:p>
            <a:pPr marL="0" indent="0">
              <a:buNone/>
            </a:pPr>
            <a:endParaRPr lang="en-US" sz="2400" dirty="0"/>
          </a:p>
        </p:txBody>
      </p:sp>
      <p:pic>
        <p:nvPicPr>
          <p:cNvPr id="1026" name="Picture 2">
            <a:extLst>
              <a:ext uri="{FF2B5EF4-FFF2-40B4-BE49-F238E27FC236}">
                <a16:creationId xmlns:a16="http://schemas.microsoft.com/office/drawing/2014/main" id="{C6435B3A-6C8C-4A30-8C17-17A385FAFC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7064" y="1988813"/>
            <a:ext cx="6985000"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213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dissolve">
                                      <p:cBhvr>
                                        <p:cTn id="7" dur="500"/>
                                        <p:tgtEl>
                                          <p:spTgt spid="103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dissolve">
                                      <p:cBhvr>
                                        <p:cTn id="1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BF5AE-0114-C524-0772-B23932DB8EC5}"/>
              </a:ext>
            </a:extLst>
          </p:cNvPr>
          <p:cNvSpPr>
            <a:spLocks noGrp="1"/>
          </p:cNvSpPr>
          <p:nvPr>
            <p:ph type="title"/>
          </p:nvPr>
        </p:nvSpPr>
        <p:spPr/>
        <p:txBody>
          <a:bodyPr/>
          <a:lstStyle/>
          <a:p>
            <a:r>
              <a:rPr lang="en-US" dirty="0"/>
              <a:t>Appendix – 1x1 convolution</a:t>
            </a:r>
          </a:p>
        </p:txBody>
      </p:sp>
      <p:sp>
        <p:nvSpPr>
          <p:cNvPr id="3" name="Content Placeholder 2">
            <a:extLst>
              <a:ext uri="{FF2B5EF4-FFF2-40B4-BE49-F238E27FC236}">
                <a16:creationId xmlns:a16="http://schemas.microsoft.com/office/drawing/2014/main" id="{F33537E4-7F24-1586-CECC-0FCAEA3C9D2B}"/>
              </a:ext>
            </a:extLst>
          </p:cNvPr>
          <p:cNvSpPr>
            <a:spLocks noGrp="1"/>
          </p:cNvSpPr>
          <p:nvPr>
            <p:ph idx="1"/>
          </p:nvPr>
        </p:nvSpPr>
        <p:spPr>
          <a:xfrm>
            <a:off x="2589212" y="2133600"/>
            <a:ext cx="8915400" cy="4100290"/>
          </a:xfrm>
        </p:spPr>
        <p:txBody>
          <a:bodyPr>
            <a:normAutofit fontScale="92500" lnSpcReduction="20000"/>
          </a:bodyPr>
          <a:lstStyle/>
          <a:p>
            <a:pPr marL="0" indent="0" algn="l">
              <a:buNone/>
            </a:pPr>
            <a:r>
              <a:rPr lang="en-US" b="0" i="0" dirty="0">
                <a:solidFill>
                  <a:srgbClr val="000000"/>
                </a:solidFill>
                <a:effectLst/>
                <a:latin typeface="Söhne"/>
              </a:rPr>
              <a:t>Y[</a:t>
            </a:r>
            <a:r>
              <a:rPr lang="en-US" b="0" i="0" dirty="0" err="1">
                <a:solidFill>
                  <a:srgbClr val="000000"/>
                </a:solidFill>
                <a:effectLst/>
                <a:latin typeface="Söhne"/>
              </a:rPr>
              <a:t>i</a:t>
            </a:r>
            <a:r>
              <a:rPr lang="en-US" b="0" i="0" dirty="0">
                <a:solidFill>
                  <a:srgbClr val="000000"/>
                </a:solidFill>
                <a:effectLst/>
                <a:latin typeface="Söhne"/>
              </a:rPr>
              <a:t>, j, k] = </a:t>
            </a:r>
            <a:r>
              <a:rPr lang="en-US" b="0" i="0" dirty="0">
                <a:solidFill>
                  <a:srgbClr val="E9950C"/>
                </a:solidFill>
                <a:effectLst/>
                <a:latin typeface="Söhne"/>
              </a:rPr>
              <a:t>sum</a:t>
            </a:r>
            <a:r>
              <a:rPr lang="en-US" b="0" i="0" dirty="0">
                <a:solidFill>
                  <a:srgbClr val="000000"/>
                </a:solidFill>
                <a:effectLst/>
                <a:latin typeface="Söhne"/>
              </a:rPr>
              <a:t>( X[</a:t>
            </a:r>
            <a:r>
              <a:rPr lang="en-US" b="0" i="0" dirty="0" err="1">
                <a:solidFill>
                  <a:srgbClr val="000000"/>
                </a:solidFill>
                <a:effectLst/>
                <a:latin typeface="Söhne"/>
              </a:rPr>
              <a:t>i</a:t>
            </a:r>
            <a:r>
              <a:rPr lang="en-US" b="0" i="0" dirty="0">
                <a:solidFill>
                  <a:srgbClr val="000000"/>
                </a:solidFill>
                <a:effectLst/>
                <a:latin typeface="Söhne"/>
              </a:rPr>
              <a:t>, j, </a:t>
            </a:r>
            <a:r>
              <a:rPr lang="en-US" b="0" i="0" dirty="0">
                <a:solidFill>
                  <a:srgbClr val="E9950C"/>
                </a:solidFill>
                <a:effectLst/>
                <a:latin typeface="Söhne"/>
              </a:rPr>
              <a:t>c</a:t>
            </a:r>
            <a:r>
              <a:rPr lang="en-US" b="0" i="0" dirty="0">
                <a:solidFill>
                  <a:srgbClr val="000000"/>
                </a:solidFill>
                <a:effectLst/>
                <a:latin typeface="Söhne"/>
              </a:rPr>
              <a:t>] * W[</a:t>
            </a:r>
            <a:r>
              <a:rPr lang="en-US" b="0" i="0" dirty="0">
                <a:solidFill>
                  <a:srgbClr val="E9950C"/>
                </a:solidFill>
                <a:effectLst/>
                <a:latin typeface="Söhne"/>
              </a:rPr>
              <a:t>c</a:t>
            </a:r>
            <a:r>
              <a:rPr lang="en-US" b="0" i="0" dirty="0">
                <a:solidFill>
                  <a:srgbClr val="000000"/>
                </a:solidFill>
                <a:effectLst/>
                <a:latin typeface="Söhne"/>
              </a:rPr>
              <a:t>, k] </a:t>
            </a:r>
            <a:r>
              <a:rPr lang="en-US" b="0" i="0" dirty="0">
                <a:solidFill>
                  <a:srgbClr val="2E95D3"/>
                </a:solidFill>
                <a:effectLst/>
                <a:latin typeface="Söhne"/>
              </a:rPr>
              <a:t>for</a:t>
            </a:r>
            <a:r>
              <a:rPr lang="en-US" b="0" i="0" dirty="0">
                <a:solidFill>
                  <a:srgbClr val="000000"/>
                </a:solidFill>
                <a:effectLst/>
                <a:latin typeface="Söhne"/>
              </a:rPr>
              <a:t> </a:t>
            </a:r>
            <a:r>
              <a:rPr lang="en-US" b="0" i="0" dirty="0">
                <a:solidFill>
                  <a:srgbClr val="E9950C"/>
                </a:solidFill>
                <a:effectLst/>
                <a:latin typeface="Söhne"/>
              </a:rPr>
              <a:t>c</a:t>
            </a:r>
            <a:r>
              <a:rPr lang="en-US" b="0" i="0" dirty="0">
                <a:solidFill>
                  <a:srgbClr val="000000"/>
                </a:solidFill>
                <a:effectLst/>
                <a:latin typeface="Söhne"/>
              </a:rPr>
              <a:t> </a:t>
            </a:r>
            <a:r>
              <a:rPr lang="en-US" b="0" i="0" dirty="0">
                <a:solidFill>
                  <a:srgbClr val="2E95D3"/>
                </a:solidFill>
                <a:effectLst/>
                <a:latin typeface="Söhne"/>
              </a:rPr>
              <a:t>in</a:t>
            </a:r>
            <a:r>
              <a:rPr lang="en-US" b="0" i="0" dirty="0">
                <a:solidFill>
                  <a:srgbClr val="000000"/>
                </a:solidFill>
                <a:effectLst/>
                <a:latin typeface="Söhne"/>
              </a:rPr>
              <a:t> </a:t>
            </a:r>
            <a:r>
              <a:rPr lang="en-US" b="0" i="0" dirty="0">
                <a:solidFill>
                  <a:srgbClr val="E9950C"/>
                </a:solidFill>
                <a:effectLst/>
                <a:latin typeface="Söhne"/>
              </a:rPr>
              <a:t>range</a:t>
            </a:r>
            <a:r>
              <a:rPr lang="en-US" b="0" i="0" dirty="0">
                <a:solidFill>
                  <a:srgbClr val="000000"/>
                </a:solidFill>
                <a:effectLst/>
                <a:latin typeface="Söhne"/>
              </a:rPr>
              <a:t>(</a:t>
            </a:r>
            <a:r>
              <a:rPr lang="en-US" b="0" i="0" dirty="0">
                <a:solidFill>
                  <a:srgbClr val="DF3079"/>
                </a:solidFill>
                <a:effectLst/>
                <a:latin typeface="Söhne"/>
              </a:rPr>
              <a:t>3</a:t>
            </a:r>
            <a:r>
              <a:rPr lang="en-US" b="0" i="0" dirty="0">
                <a:solidFill>
                  <a:srgbClr val="000000"/>
                </a:solidFill>
                <a:effectLst/>
                <a:latin typeface="Söhne"/>
              </a:rPr>
              <a:t>) ) </a:t>
            </a:r>
          </a:p>
          <a:p>
            <a:pPr marL="0" indent="0" algn="l">
              <a:buNone/>
            </a:pPr>
            <a:r>
              <a:rPr lang="en-US" b="0" i="0" dirty="0">
                <a:solidFill>
                  <a:srgbClr val="000000"/>
                </a:solidFill>
                <a:effectLst/>
                <a:latin typeface="Söhne"/>
              </a:rPr>
              <a:t>where Y is the output tensor, and </a:t>
            </a:r>
            <a:r>
              <a:rPr lang="en-US" b="0" i="0" dirty="0" err="1">
                <a:solidFill>
                  <a:srgbClr val="000000"/>
                </a:solidFill>
                <a:effectLst/>
                <a:latin typeface="Söhne"/>
              </a:rPr>
              <a:t>i</a:t>
            </a:r>
            <a:r>
              <a:rPr lang="en-US" b="0" i="0" dirty="0">
                <a:solidFill>
                  <a:srgbClr val="000000"/>
                </a:solidFill>
                <a:effectLst/>
                <a:latin typeface="Söhne"/>
              </a:rPr>
              <a:t>, j, and k are indices over the height, width, and channel dimensions of the output tensor, respectively.</a:t>
            </a:r>
          </a:p>
          <a:p>
            <a:pPr marL="0" indent="0" algn="l">
              <a:buNone/>
            </a:pPr>
            <a:r>
              <a:rPr lang="en-US" b="0" i="0" dirty="0">
                <a:solidFill>
                  <a:srgbClr val="000000"/>
                </a:solidFill>
                <a:effectLst/>
                <a:latin typeface="Söhne"/>
              </a:rPr>
              <a:t>For example, to compute the value of Y[1, 2, 0], we would use the following formula:</a:t>
            </a:r>
          </a:p>
          <a:p>
            <a:pPr marL="0" indent="0" algn="l">
              <a:buNone/>
            </a:pPr>
            <a:r>
              <a:rPr lang="en-US" b="0" i="0" dirty="0">
                <a:solidFill>
                  <a:srgbClr val="000000"/>
                </a:solidFill>
                <a:effectLst/>
                <a:latin typeface="Söhne"/>
              </a:rPr>
              <a:t>Y</a:t>
            </a:r>
            <a:r>
              <a:rPr lang="en-US" b="0" i="0" dirty="0">
                <a:solidFill>
                  <a:srgbClr val="DF3079"/>
                </a:solidFill>
                <a:effectLst/>
                <a:latin typeface="Söhne"/>
              </a:rPr>
              <a:t>[1, 2, 0]</a:t>
            </a:r>
            <a:r>
              <a:rPr lang="en-US" b="0" i="0" dirty="0">
                <a:solidFill>
                  <a:srgbClr val="000000"/>
                </a:solidFill>
                <a:effectLst/>
                <a:latin typeface="Söhne"/>
              </a:rPr>
              <a:t> = sum( X</a:t>
            </a:r>
            <a:r>
              <a:rPr lang="en-US" b="0" i="0" dirty="0">
                <a:solidFill>
                  <a:srgbClr val="DF3079"/>
                </a:solidFill>
                <a:effectLst/>
                <a:latin typeface="Söhne"/>
              </a:rPr>
              <a:t>[1, 2, c]</a:t>
            </a:r>
            <a:r>
              <a:rPr lang="en-US" b="0" i="0" dirty="0">
                <a:solidFill>
                  <a:srgbClr val="000000"/>
                </a:solidFill>
                <a:effectLst/>
                <a:latin typeface="Söhne"/>
              </a:rPr>
              <a:t> * W</a:t>
            </a:r>
            <a:r>
              <a:rPr lang="en-US" b="0" i="0" dirty="0">
                <a:solidFill>
                  <a:srgbClr val="DF3079"/>
                </a:solidFill>
                <a:effectLst/>
                <a:latin typeface="Söhne"/>
              </a:rPr>
              <a:t>[c, 0]</a:t>
            </a:r>
            <a:r>
              <a:rPr lang="en-US" b="0" i="0" dirty="0">
                <a:solidFill>
                  <a:srgbClr val="000000"/>
                </a:solidFill>
                <a:effectLst/>
                <a:latin typeface="Söhne"/>
              </a:rPr>
              <a:t> for c in range(</a:t>
            </a:r>
            <a:r>
              <a:rPr lang="en-US" b="0" i="0" dirty="0">
                <a:solidFill>
                  <a:srgbClr val="DF3079"/>
                </a:solidFill>
                <a:effectLst/>
                <a:latin typeface="Söhne"/>
              </a:rPr>
              <a:t>3</a:t>
            </a:r>
            <a:r>
              <a:rPr lang="en-US" b="0" i="0" dirty="0">
                <a:solidFill>
                  <a:srgbClr val="000000"/>
                </a:solidFill>
                <a:effectLst/>
                <a:latin typeface="Söhne"/>
              </a:rPr>
              <a:t>) ) = X</a:t>
            </a:r>
            <a:r>
              <a:rPr lang="en-US" b="0" i="0" dirty="0">
                <a:solidFill>
                  <a:srgbClr val="DF3079"/>
                </a:solidFill>
                <a:effectLst/>
                <a:latin typeface="Söhne"/>
              </a:rPr>
              <a:t>[1, 2, 0]</a:t>
            </a:r>
            <a:r>
              <a:rPr lang="en-US" b="0" i="0" dirty="0">
                <a:solidFill>
                  <a:srgbClr val="000000"/>
                </a:solidFill>
                <a:effectLst/>
                <a:latin typeface="Söhne"/>
              </a:rPr>
              <a:t> * W</a:t>
            </a:r>
            <a:r>
              <a:rPr lang="en-US" b="0" i="0" dirty="0">
                <a:solidFill>
                  <a:srgbClr val="DF3079"/>
                </a:solidFill>
                <a:effectLst/>
                <a:latin typeface="Söhne"/>
              </a:rPr>
              <a:t>[0, 0]</a:t>
            </a:r>
            <a:r>
              <a:rPr lang="en-US" b="0" i="0" dirty="0">
                <a:solidFill>
                  <a:srgbClr val="000000"/>
                </a:solidFill>
                <a:effectLst/>
                <a:latin typeface="Söhne"/>
              </a:rPr>
              <a:t> + X</a:t>
            </a:r>
            <a:r>
              <a:rPr lang="en-US" b="0" i="0" dirty="0">
                <a:solidFill>
                  <a:srgbClr val="DF3079"/>
                </a:solidFill>
                <a:effectLst/>
                <a:latin typeface="Söhne"/>
              </a:rPr>
              <a:t>[1, 2, 1]</a:t>
            </a:r>
            <a:r>
              <a:rPr lang="en-US" b="0" i="0" dirty="0">
                <a:solidFill>
                  <a:srgbClr val="000000"/>
                </a:solidFill>
                <a:effectLst/>
                <a:latin typeface="Söhne"/>
              </a:rPr>
              <a:t> * W</a:t>
            </a:r>
            <a:r>
              <a:rPr lang="en-US" b="0" i="0" dirty="0">
                <a:solidFill>
                  <a:srgbClr val="DF3079"/>
                </a:solidFill>
                <a:effectLst/>
                <a:latin typeface="Söhne"/>
              </a:rPr>
              <a:t>[1, 0]</a:t>
            </a:r>
            <a:r>
              <a:rPr lang="en-US" b="0" i="0" dirty="0">
                <a:solidFill>
                  <a:srgbClr val="000000"/>
                </a:solidFill>
                <a:effectLst/>
                <a:latin typeface="Söhne"/>
              </a:rPr>
              <a:t> + X</a:t>
            </a:r>
            <a:r>
              <a:rPr lang="en-US" b="0" i="0" dirty="0">
                <a:solidFill>
                  <a:srgbClr val="DF3079"/>
                </a:solidFill>
                <a:effectLst/>
                <a:latin typeface="Söhne"/>
              </a:rPr>
              <a:t>[1, 2, 2]</a:t>
            </a:r>
            <a:r>
              <a:rPr lang="en-US" b="0" i="0" dirty="0">
                <a:solidFill>
                  <a:srgbClr val="000000"/>
                </a:solidFill>
                <a:effectLst/>
                <a:latin typeface="Söhne"/>
              </a:rPr>
              <a:t> * W</a:t>
            </a:r>
            <a:r>
              <a:rPr lang="en-US" b="0" i="0" dirty="0">
                <a:solidFill>
                  <a:srgbClr val="DF3079"/>
                </a:solidFill>
                <a:effectLst/>
                <a:latin typeface="Söhne"/>
              </a:rPr>
              <a:t>[2, 0]</a:t>
            </a:r>
            <a:r>
              <a:rPr lang="en-US" b="0" i="0" dirty="0">
                <a:solidFill>
                  <a:srgbClr val="000000"/>
                </a:solidFill>
                <a:effectLst/>
                <a:latin typeface="Söhne"/>
              </a:rPr>
              <a:t> </a:t>
            </a:r>
          </a:p>
          <a:p>
            <a:pPr marL="0" indent="0" algn="l">
              <a:buNone/>
            </a:pPr>
            <a:r>
              <a:rPr lang="en-US" b="0" i="0" dirty="0">
                <a:solidFill>
                  <a:srgbClr val="000000"/>
                </a:solidFill>
                <a:effectLst/>
                <a:latin typeface="Söhne"/>
              </a:rPr>
              <a:t>where X[1, 2, 0] = 19, X[1, 2, 1] = 20, X[1, 2, 2] = 21, W[0, 0] is the weight of the first channel of the first filter, and so on.</a:t>
            </a:r>
          </a:p>
          <a:p>
            <a:pPr marL="0" indent="0" algn="l">
              <a:buNone/>
            </a:pPr>
            <a:r>
              <a:rPr lang="en-US" b="0" i="0" dirty="0">
                <a:solidFill>
                  <a:srgbClr val="000000"/>
                </a:solidFill>
                <a:effectLst/>
                <a:latin typeface="Söhne"/>
              </a:rPr>
              <a:t>After applying the 1x1 convolution with 2 filters, we get the output tensor Y of shape (4, 4, 2), which might look something like this:</a:t>
            </a:r>
          </a:p>
          <a:p>
            <a:pPr marL="0" indent="0">
              <a:buNone/>
            </a:pPr>
            <a:r>
              <a:rPr lang="en-US" b="0" i="0" dirty="0">
                <a:solidFill>
                  <a:srgbClr val="000000"/>
                </a:solidFill>
                <a:effectLst/>
                <a:latin typeface="Söhne"/>
              </a:rPr>
              <a:t>Y = </a:t>
            </a:r>
            <a:r>
              <a:rPr lang="en-US" b="0" i="0" dirty="0">
                <a:solidFill>
                  <a:srgbClr val="DF3079"/>
                </a:solidFill>
                <a:effectLst/>
                <a:latin typeface="Söhne"/>
              </a:rPr>
              <a:t>[ [ [ 46.5, 72.5 ]</a:t>
            </a:r>
            <a:r>
              <a:rPr lang="en-US" b="0" i="0" dirty="0">
                <a:solidFill>
                  <a:srgbClr val="000000"/>
                </a:solidFill>
                <a:effectLst/>
                <a:latin typeface="Söhne"/>
              </a:rPr>
              <a:t>, </a:t>
            </a:r>
            <a:r>
              <a:rPr lang="en-US" b="0" i="0" dirty="0">
                <a:solidFill>
                  <a:srgbClr val="DF3079"/>
                </a:solidFill>
                <a:effectLst/>
                <a:latin typeface="Söhne"/>
              </a:rPr>
              <a:t>[ 49.5, 77.5 ]</a:t>
            </a:r>
            <a:r>
              <a:rPr lang="en-US" b="0" i="0" dirty="0">
                <a:solidFill>
                  <a:srgbClr val="000000"/>
                </a:solidFill>
                <a:effectLst/>
                <a:latin typeface="Söhne"/>
              </a:rPr>
              <a:t>, </a:t>
            </a:r>
            <a:r>
              <a:rPr lang="en-US" b="0" i="0" dirty="0">
                <a:solidFill>
                  <a:srgbClr val="DF3079"/>
                </a:solidFill>
                <a:effectLst/>
                <a:latin typeface="Söhne"/>
              </a:rPr>
              <a:t>[ 52.5, 82.5 ]</a:t>
            </a:r>
            <a:r>
              <a:rPr lang="en-US" b="0" i="0" dirty="0">
                <a:solidFill>
                  <a:srgbClr val="000000"/>
                </a:solidFill>
                <a:effectLst/>
                <a:latin typeface="Söhne"/>
              </a:rPr>
              <a:t>, </a:t>
            </a:r>
            <a:r>
              <a:rPr lang="en-US" b="0" i="0" dirty="0">
                <a:solidFill>
                  <a:srgbClr val="DF3079"/>
                </a:solidFill>
                <a:effectLst/>
                <a:latin typeface="Söhne"/>
              </a:rPr>
              <a:t>[ 55.5, 87.5 ]</a:t>
            </a:r>
            <a:r>
              <a:rPr lang="en-US" b="0" i="0" dirty="0">
                <a:solidFill>
                  <a:srgbClr val="000000"/>
                </a:solidFill>
                <a:effectLst/>
                <a:latin typeface="Söhne"/>
              </a:rPr>
              <a:t> ], </a:t>
            </a:r>
            <a:r>
              <a:rPr lang="en-US" b="0" i="0" dirty="0">
                <a:solidFill>
                  <a:srgbClr val="DF3079"/>
                </a:solidFill>
                <a:effectLst/>
                <a:latin typeface="Söhne"/>
              </a:rPr>
              <a:t>[ [ 118.5, 144.5 ]</a:t>
            </a:r>
            <a:r>
              <a:rPr lang="en-US" b="0" i="0" dirty="0">
                <a:solidFill>
                  <a:srgbClr val="000000"/>
                </a:solidFill>
                <a:effectLst/>
                <a:latin typeface="Söhne"/>
              </a:rPr>
              <a:t>, </a:t>
            </a:r>
            <a:r>
              <a:rPr lang="en-US" b="0" i="0" dirty="0">
                <a:solidFill>
                  <a:srgbClr val="DF3079"/>
                </a:solidFill>
                <a:effectLst/>
                <a:latin typeface="Söhne"/>
              </a:rPr>
              <a:t>[ 121.5, 149.5 ]</a:t>
            </a:r>
            <a:r>
              <a:rPr lang="en-US" b="0" i="0" dirty="0">
                <a:solidFill>
                  <a:srgbClr val="000000"/>
                </a:solidFill>
                <a:effectLst/>
                <a:latin typeface="Söhne"/>
              </a:rPr>
              <a:t>, </a:t>
            </a:r>
            <a:r>
              <a:rPr lang="en-US" b="0" i="0" dirty="0">
                <a:solidFill>
                  <a:srgbClr val="DF3079"/>
                </a:solidFill>
                <a:effectLst/>
                <a:latin typeface="Söhne"/>
              </a:rPr>
              <a:t>[ 124.5, 154.5 ]</a:t>
            </a:r>
            <a:r>
              <a:rPr lang="en-US" b="0" i="0" dirty="0">
                <a:solidFill>
                  <a:srgbClr val="000000"/>
                </a:solidFill>
                <a:effectLst/>
                <a:latin typeface="Söhne"/>
              </a:rPr>
              <a:t>, </a:t>
            </a:r>
            <a:r>
              <a:rPr lang="en-US" b="0" i="0" dirty="0">
                <a:solidFill>
                  <a:srgbClr val="DF3079"/>
                </a:solidFill>
                <a:effectLst/>
                <a:latin typeface="Söhne"/>
              </a:rPr>
              <a:t>[127.5, 159.5 ] ], [ [ 190.5, 216.5 ], [ 193.5, 221.5 ], [ 196.5, 226.5 ], [ 199.5, 231.5 ] ], [ [ 262.5, 288.5 ], [ 265.5, 293.5 ], [ 268.5, 298.5 ], [ 271.5, 303.5 ] ] ]</a:t>
            </a:r>
            <a:br>
              <a:rPr lang="en-US" b="0" i="0" dirty="0">
                <a:solidFill>
                  <a:srgbClr val="000000"/>
                </a:solidFill>
                <a:effectLst/>
                <a:latin typeface="Söhne"/>
              </a:rPr>
            </a:br>
            <a:endParaRPr lang="en-US" b="0" i="0" dirty="0">
              <a:solidFill>
                <a:srgbClr val="000000"/>
              </a:solidFill>
              <a:effectLst/>
              <a:latin typeface="Söhne"/>
            </a:endParaRPr>
          </a:p>
          <a:p>
            <a:pPr marL="0" indent="0">
              <a:buNone/>
            </a:pPr>
            <a:endParaRPr lang="en-US" dirty="0"/>
          </a:p>
        </p:txBody>
      </p:sp>
    </p:spTree>
    <p:extLst>
      <p:ext uri="{BB962C8B-B14F-4D97-AF65-F5344CB8AC3E}">
        <p14:creationId xmlns:p14="http://schemas.microsoft.com/office/powerpoint/2010/main" val="42446831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BF5AE-0114-C524-0772-B23932DB8EC5}"/>
              </a:ext>
            </a:extLst>
          </p:cNvPr>
          <p:cNvSpPr>
            <a:spLocks noGrp="1"/>
          </p:cNvSpPr>
          <p:nvPr>
            <p:ph type="title"/>
          </p:nvPr>
        </p:nvSpPr>
        <p:spPr/>
        <p:txBody>
          <a:bodyPr/>
          <a:lstStyle/>
          <a:p>
            <a:r>
              <a:rPr lang="en-US" dirty="0"/>
              <a:t>Appendix – 1x1 convolution</a:t>
            </a:r>
          </a:p>
        </p:txBody>
      </p:sp>
      <p:sp>
        <p:nvSpPr>
          <p:cNvPr id="3" name="Content Placeholder 2">
            <a:extLst>
              <a:ext uri="{FF2B5EF4-FFF2-40B4-BE49-F238E27FC236}">
                <a16:creationId xmlns:a16="http://schemas.microsoft.com/office/drawing/2014/main" id="{F33537E4-7F24-1586-CECC-0FCAEA3C9D2B}"/>
              </a:ext>
            </a:extLst>
          </p:cNvPr>
          <p:cNvSpPr>
            <a:spLocks noGrp="1"/>
          </p:cNvSpPr>
          <p:nvPr>
            <p:ph idx="1"/>
          </p:nvPr>
        </p:nvSpPr>
        <p:spPr>
          <a:xfrm>
            <a:off x="2589212" y="2133600"/>
            <a:ext cx="8915400" cy="4100290"/>
          </a:xfrm>
        </p:spPr>
        <p:txBody>
          <a:bodyPr>
            <a:normAutofit/>
          </a:bodyPr>
          <a:lstStyle/>
          <a:p>
            <a:pPr marL="0" indent="0" algn="l">
              <a:buNone/>
            </a:pPr>
            <a:r>
              <a:rPr lang="en-US" b="0" i="0" dirty="0">
                <a:solidFill>
                  <a:srgbClr val="000000"/>
                </a:solidFill>
                <a:effectLst/>
                <a:latin typeface="Söhne"/>
              </a:rPr>
              <a:t>Each element of the output tensor `Y` is obtained by multiplying the corresponding pixel in the input tensor `X` by the weights in the 1x1 filter `W`, and then summing the results across all input channels. </a:t>
            </a:r>
          </a:p>
          <a:p>
            <a:pPr marL="0" indent="0" algn="l">
              <a:buNone/>
            </a:pPr>
            <a:r>
              <a:rPr lang="en-US" b="0" i="0" dirty="0">
                <a:solidFill>
                  <a:srgbClr val="000000"/>
                </a:solidFill>
                <a:effectLst/>
                <a:latin typeface="Söhne"/>
              </a:rPr>
              <a:t>In this example, the output tensor `Y` has two channels (one for each filter), and each channel contains a new representation of the input image with a lower number of channels. This can be useful for reducing the computational cost of subsequent convolutional layers while still preserving important features of the input image.</a:t>
            </a:r>
          </a:p>
          <a:p>
            <a:pPr marL="0" indent="0">
              <a:buNone/>
            </a:pPr>
            <a:endParaRPr lang="en-US" dirty="0"/>
          </a:p>
        </p:txBody>
      </p:sp>
    </p:spTree>
    <p:extLst>
      <p:ext uri="{BB962C8B-B14F-4D97-AF65-F5344CB8AC3E}">
        <p14:creationId xmlns:p14="http://schemas.microsoft.com/office/powerpoint/2010/main" val="4208161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E22CF-A6D5-4E22-6495-9A3F3A452945}"/>
              </a:ext>
            </a:extLst>
          </p:cNvPr>
          <p:cNvSpPr>
            <a:spLocks noGrp="1"/>
          </p:cNvSpPr>
          <p:nvPr>
            <p:ph type="title"/>
          </p:nvPr>
        </p:nvSpPr>
        <p:spPr/>
        <p:txBody>
          <a:bodyPr/>
          <a:lstStyle/>
          <a:p>
            <a:r>
              <a:rPr lang="en-US" dirty="0">
                <a:cs typeface="Calibri Light"/>
              </a:rPr>
              <a:t>GPU die shot</a:t>
            </a:r>
            <a:endParaRPr lang="en-US" dirty="0"/>
          </a:p>
        </p:txBody>
      </p:sp>
      <p:sp>
        <p:nvSpPr>
          <p:cNvPr id="3" name="Content Placeholder 2">
            <a:extLst>
              <a:ext uri="{FF2B5EF4-FFF2-40B4-BE49-F238E27FC236}">
                <a16:creationId xmlns:a16="http://schemas.microsoft.com/office/drawing/2014/main" id="{10135EBC-79C4-0DFD-A970-C6EBB76D2342}"/>
              </a:ext>
            </a:extLst>
          </p:cNvPr>
          <p:cNvSpPr>
            <a:spLocks noGrp="1"/>
          </p:cNvSpPr>
          <p:nvPr>
            <p:ph idx="1"/>
          </p:nvPr>
        </p:nvSpPr>
        <p:spPr>
          <a:xfrm>
            <a:off x="2589212" y="1484243"/>
            <a:ext cx="8915400" cy="4426979"/>
          </a:xfrm>
        </p:spPr>
        <p:txBody>
          <a:bodyPr>
            <a:normAutofit/>
          </a:bodyPr>
          <a:lstStyle/>
          <a:p>
            <a:r>
              <a:rPr lang="en-US" sz="2400" dirty="0"/>
              <a:t>NVIDIA GF100</a:t>
            </a:r>
          </a:p>
        </p:txBody>
      </p:sp>
      <p:pic>
        <p:nvPicPr>
          <p:cNvPr id="18438" name="Picture 6" descr="nvidia-fermi-die">
            <a:extLst>
              <a:ext uri="{FF2B5EF4-FFF2-40B4-BE49-F238E27FC236}">
                <a16:creationId xmlns:a16="http://schemas.microsoft.com/office/drawing/2014/main" id="{0ADA3C52-937B-ACE3-35FC-901D5D1EF7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5994" y="228600"/>
            <a:ext cx="6476365" cy="640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759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438"/>
                                        </p:tgtEl>
                                        <p:attrNameLst>
                                          <p:attrName>style.visibility</p:attrName>
                                        </p:attrNameLst>
                                      </p:cBhvr>
                                      <p:to>
                                        <p:strVal val="visible"/>
                                      </p:to>
                                    </p:set>
                                    <p:animEffect transition="in" filter="dissolve">
                                      <p:cBhvr>
                                        <p:cTn id="7" dur="5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{01201D88-D205-6C48-9A44-DBFAD46FB4CB}tf10001069</Template>
  <TotalTime>16668</TotalTime>
  <Words>4304</Words>
  <Application>Microsoft Macintosh PowerPoint</Application>
  <PresentationFormat>Widescreen</PresentationFormat>
  <Paragraphs>403</Paragraphs>
  <Slides>81</Slides>
  <Notes>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81</vt:i4>
      </vt:variant>
    </vt:vector>
  </HeadingPairs>
  <TitlesOfParts>
    <vt:vector size="94" baseType="lpstr">
      <vt:lpstr>PingFang SC</vt:lpstr>
      <vt:lpstr>Söhne</vt:lpstr>
      <vt:lpstr>Times</vt:lpstr>
      <vt:lpstr>Arial</vt:lpstr>
      <vt:lpstr>Calibri</vt:lpstr>
      <vt:lpstr>Cambria Math</vt:lpstr>
      <vt:lpstr>Century Gothic</vt:lpstr>
      <vt:lpstr>Courier New</vt:lpstr>
      <vt:lpstr>Helvetica</vt:lpstr>
      <vt:lpstr>open sans</vt:lpstr>
      <vt:lpstr>Wingdings</vt:lpstr>
      <vt:lpstr>Wingdings 3</vt:lpstr>
      <vt:lpstr>Wisp</vt:lpstr>
      <vt:lpstr>Deep Learning</vt:lpstr>
      <vt:lpstr>Table of Contents</vt:lpstr>
      <vt:lpstr>Neural Network</vt:lpstr>
      <vt:lpstr>CPU vs GPU</vt:lpstr>
      <vt:lpstr>CPU vs GPU</vt:lpstr>
      <vt:lpstr>CPU vs GPU</vt:lpstr>
      <vt:lpstr>Why don’t we use 100 CPUs instead?</vt:lpstr>
      <vt:lpstr>CPU Die Shot</vt:lpstr>
      <vt:lpstr>GPU die shot</vt:lpstr>
      <vt:lpstr>Moore's law</vt:lpstr>
      <vt:lpstr>CPU vs GPU</vt:lpstr>
      <vt:lpstr>CPU vs GPU</vt:lpstr>
      <vt:lpstr>Why is GPU Efficient</vt:lpstr>
      <vt:lpstr>GPU vs Graphics Card</vt:lpstr>
      <vt:lpstr>GPU vs Graphics Card</vt:lpstr>
      <vt:lpstr>GPU vs Graphics Card</vt:lpstr>
      <vt:lpstr>Why is GPU good for deep learning?</vt:lpstr>
      <vt:lpstr>FLOP</vt:lpstr>
      <vt:lpstr>NPU (neural processing unit )</vt:lpstr>
      <vt:lpstr>TPU (tensor processing unit)</vt:lpstr>
      <vt:lpstr>NPU (neural processing unit )</vt:lpstr>
      <vt:lpstr>Why don’t we use NPUs instead of GPUs?</vt:lpstr>
      <vt:lpstr>Types of Parallelism</vt:lpstr>
      <vt:lpstr>AlexNet Intra-model parallelism</vt:lpstr>
      <vt:lpstr>Types of Parallelism</vt:lpstr>
      <vt:lpstr>How to implement parallelization?</vt:lpstr>
      <vt:lpstr>Gradient Vanishing/Explosion</vt:lpstr>
      <vt:lpstr>Recap - Backpropagation</vt:lpstr>
      <vt:lpstr>Gradient Vanishing</vt:lpstr>
      <vt:lpstr>Gradient Vanishing</vt:lpstr>
      <vt:lpstr>Gradient Explosion</vt:lpstr>
      <vt:lpstr>CNN – Convolutional Neural Networks</vt:lpstr>
      <vt:lpstr>CNN - Convolution</vt:lpstr>
      <vt:lpstr>CNN - Convolution</vt:lpstr>
      <vt:lpstr>CNN - Convolution</vt:lpstr>
      <vt:lpstr>CNN - Convolution</vt:lpstr>
      <vt:lpstr>CNN - Feature Map/Channels</vt:lpstr>
      <vt:lpstr>CNN - Pooling</vt:lpstr>
      <vt:lpstr>CNN - Pooling</vt:lpstr>
      <vt:lpstr>CNN</vt:lpstr>
      <vt:lpstr>CNN - fully connected layers</vt:lpstr>
      <vt:lpstr>CNN</vt:lpstr>
      <vt:lpstr>AlexNet</vt:lpstr>
      <vt:lpstr>AlexNet</vt:lpstr>
      <vt:lpstr>AlexNet</vt:lpstr>
      <vt:lpstr>AlexNet</vt:lpstr>
      <vt:lpstr>AlexNet</vt:lpstr>
      <vt:lpstr>AlexNet</vt:lpstr>
      <vt:lpstr>AlexNet</vt:lpstr>
      <vt:lpstr>AlexNet</vt:lpstr>
      <vt:lpstr>Learning Rate</vt:lpstr>
      <vt:lpstr>Learning Rate</vt:lpstr>
      <vt:lpstr>Learning Rate</vt:lpstr>
      <vt:lpstr>AlexNet</vt:lpstr>
      <vt:lpstr>AlexNet</vt:lpstr>
      <vt:lpstr>ResNet (Residual Network)</vt:lpstr>
      <vt:lpstr>ResNet</vt:lpstr>
      <vt:lpstr>ResNet</vt:lpstr>
      <vt:lpstr>ResNet</vt:lpstr>
      <vt:lpstr>ResNet</vt:lpstr>
      <vt:lpstr>ResNet</vt:lpstr>
      <vt:lpstr>ResNet</vt:lpstr>
      <vt:lpstr>ResNet</vt:lpstr>
      <vt:lpstr>ResNet</vt:lpstr>
      <vt:lpstr>ResNet – Residual blocks</vt:lpstr>
      <vt:lpstr>ResNet – Residual blocks</vt:lpstr>
      <vt:lpstr>ResNet – Residual blocks</vt:lpstr>
      <vt:lpstr>ResNet – Residual blocks</vt:lpstr>
      <vt:lpstr>ResNet</vt:lpstr>
      <vt:lpstr>ResNet</vt:lpstr>
      <vt:lpstr>ResNet</vt:lpstr>
      <vt:lpstr>ResNet</vt:lpstr>
      <vt:lpstr>ResNet</vt:lpstr>
      <vt:lpstr>ResNet</vt:lpstr>
      <vt:lpstr>ResNet</vt:lpstr>
      <vt:lpstr>Accuracy by Year</vt:lpstr>
      <vt:lpstr>Observations</vt:lpstr>
      <vt:lpstr>PowerPoint Presentation</vt:lpstr>
      <vt:lpstr>Appendix – 1x1 convolution</vt:lpstr>
      <vt:lpstr>Appendix – 1x1 convolution</vt:lpstr>
      <vt:lpstr>Appendix – 1x1 convolution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Seth Burggraf</cp:lastModifiedBy>
  <cp:revision>1</cp:revision>
  <dcterms:created xsi:type="dcterms:W3CDTF">2022-12-08T17:47:14Z</dcterms:created>
  <dcterms:modified xsi:type="dcterms:W3CDTF">2023-04-23T00:40:19Z</dcterms:modified>
</cp:coreProperties>
</file>